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1"/>
  </p:notesMasterIdLst>
  <p:handoutMasterIdLst>
    <p:handoutMasterId r:id="rId32"/>
  </p:handoutMasterIdLst>
  <p:sldIdLst>
    <p:sldId id="256" r:id="rId2"/>
    <p:sldId id="291" r:id="rId3"/>
    <p:sldId id="257" r:id="rId4"/>
    <p:sldId id="258" r:id="rId5"/>
    <p:sldId id="275" r:id="rId6"/>
    <p:sldId id="259" r:id="rId7"/>
    <p:sldId id="267" r:id="rId8"/>
    <p:sldId id="260" r:id="rId9"/>
    <p:sldId id="261" r:id="rId10"/>
    <p:sldId id="281" r:id="rId11"/>
    <p:sldId id="279" r:id="rId12"/>
    <p:sldId id="293" r:id="rId13"/>
    <p:sldId id="263" r:id="rId14"/>
    <p:sldId id="289" r:id="rId15"/>
    <p:sldId id="290" r:id="rId16"/>
    <p:sldId id="266" r:id="rId17"/>
    <p:sldId id="270" r:id="rId18"/>
    <p:sldId id="274" r:id="rId19"/>
    <p:sldId id="283" r:id="rId20"/>
    <p:sldId id="282" r:id="rId21"/>
    <p:sldId id="288" r:id="rId22"/>
    <p:sldId id="284" r:id="rId23"/>
    <p:sldId id="294" r:id="rId24"/>
    <p:sldId id="292" r:id="rId25"/>
    <p:sldId id="285" r:id="rId26"/>
    <p:sldId id="271" r:id="rId27"/>
    <p:sldId id="280" r:id="rId28"/>
    <p:sldId id="273" r:id="rId29"/>
    <p:sldId id="286" r:id="rId30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rno Grueber (Christchurch)" initials="AG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1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FE0AC-6CC3-4179-9851-6776BBFA7C23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65816-7A63-4E08-A3D1-4E30A4EAF3F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629929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34958-7AE4-4B33-9CD4-47630F9A762B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A0700-2E43-4324-ACF6-520F13E949D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56900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Values: Connecting with purpose; engaging with respect; walking and learning together; acting with integrity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/>
              <a:t>Recovery orientated:</a:t>
            </a:r>
            <a:r>
              <a:rPr lang="en-NZ" baseline="0" dirty="0" smtClean="0"/>
              <a:t> </a:t>
            </a:r>
            <a:r>
              <a:rPr lang="en-NZ" dirty="0" smtClean="0"/>
              <a:t>Strengths based, Community connection, Enhance wellness, hope, positive identity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/>
              <a:t>Member led: taking ownership of project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/>
              <a:t>Treaty of Waitangi: participation, protection and inclusiveness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dirty="0" smtClean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0A0700-2E43-4324-ACF6-520F13E949D6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63348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1269B6F-FAD5-42DC-B2C4-E72467891E8A}" type="datetimeFigureOut">
              <a:rPr lang="en-NZ" smtClean="0"/>
              <a:t>30/10/2018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97ECF920-4E0F-413C-9480-CC0E574543C2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Arno.grueber@emergeaotearoa.org.nz" TargetMode="External"/><Relationship Id="rId2" Type="http://schemas.openxmlformats.org/officeDocument/2006/relationships/hyperlink" Target="mailto:Helen.falla@emergeaotearoa.org.nz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err="1" smtClean="0"/>
              <a:t>Cookease</a:t>
            </a:r>
            <a:r>
              <a:rPr lang="en-NZ" dirty="0" smtClean="0"/>
              <a:t> Project 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456192"/>
          </a:xfrm>
        </p:spPr>
        <p:txBody>
          <a:bodyPr>
            <a:normAutofit/>
          </a:bodyPr>
          <a:lstStyle/>
          <a:p>
            <a:r>
              <a:rPr lang="en-NZ" b="1" dirty="0"/>
              <a:t>A</a:t>
            </a:r>
            <a:r>
              <a:rPr lang="en-NZ" b="1" dirty="0" smtClean="0"/>
              <a:t> look into a unique community mental health project </a:t>
            </a:r>
          </a:p>
          <a:p>
            <a:endParaRPr lang="en-NZ" sz="1200" b="1" dirty="0" smtClean="0"/>
          </a:p>
          <a:p>
            <a:r>
              <a:rPr lang="en-NZ" sz="1200" b="1" dirty="0" smtClean="0"/>
              <a:t>by Chris, </a:t>
            </a:r>
            <a:r>
              <a:rPr lang="en-NZ" sz="1200" b="1" dirty="0" err="1" smtClean="0"/>
              <a:t>Zheyne</a:t>
            </a:r>
            <a:r>
              <a:rPr lang="en-NZ" sz="1200" b="1" dirty="0" smtClean="0"/>
              <a:t>, Simon, Helen and Arno</a:t>
            </a:r>
            <a:endParaRPr lang="en-NZ" sz="1200" b="1" dirty="0"/>
          </a:p>
        </p:txBody>
      </p:sp>
      <p:pic>
        <p:nvPicPr>
          <p:cNvPr id="4098" name="Picture 2" descr="H:\My Documents\CookEase\Photos\EmergeAotearo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37583"/>
            <a:ext cx="1832931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57" y="4149080"/>
            <a:ext cx="243840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662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488950" cy="1249208"/>
          </a:xfrm>
        </p:spPr>
        <p:txBody>
          <a:bodyPr>
            <a:noAutofit/>
          </a:bodyPr>
          <a:lstStyle/>
          <a:p>
            <a:r>
              <a:rPr lang="en-US" sz="4800" dirty="0" smtClean="0"/>
              <a:t>Community  lunch </a:t>
            </a:r>
            <a:endParaRPr lang="en-NZ" sz="4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01008"/>
            <a:ext cx="5156991" cy="29008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\\carpo\Arno.Grueber$\My Pictures\Hub lunch\2 October 2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476" y="2204864"/>
            <a:ext cx="4224469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43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Worm farms</a:t>
            </a:r>
            <a:endParaRPr lang="en-NZ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16" y="3789040"/>
            <a:ext cx="4784900" cy="2691507"/>
          </a:xfrm>
        </p:spPr>
      </p:pic>
      <p:pic>
        <p:nvPicPr>
          <p:cNvPr id="1026" name="Picture 2" descr="C:\Users\arno.grueber.RICHMOND.006\AppData\local\microsoft\windows\Temporary Internet Files\Content.Outlook\7QG118XN\Kerr Taylor Presentation 2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43408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\\carpo\Arno.Grueber$\My Documents\CookEase\Photos\Worm juice\Wormjuic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78208"/>
            <a:ext cx="2131335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48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Bike maintenance 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95412" y="2241492"/>
            <a:ext cx="4775955" cy="26864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\\carpo\Arno.Grueber$\My Pictures\Bike group\Bike grou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0" y="2492896"/>
            <a:ext cx="5287395" cy="372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4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3960558" cy="3841496"/>
          </a:xfrm>
        </p:spPr>
        <p:txBody>
          <a:bodyPr>
            <a:normAutofit/>
          </a:bodyPr>
          <a:lstStyle/>
          <a:p>
            <a:r>
              <a:rPr lang="en-NZ" dirty="0" smtClean="0"/>
              <a:t>Health and Wellbeing:</a:t>
            </a:r>
            <a:br>
              <a:rPr lang="en-NZ" dirty="0" smtClean="0"/>
            </a:br>
            <a:r>
              <a:rPr lang="en-NZ" dirty="0" smtClean="0"/>
              <a:t/>
            </a:r>
            <a:br>
              <a:rPr lang="en-NZ" dirty="0" smtClean="0"/>
            </a:br>
            <a:r>
              <a:rPr lang="en-NZ" dirty="0" smtClean="0">
                <a:solidFill>
                  <a:srgbClr val="0070C0"/>
                </a:solidFill>
              </a:rPr>
              <a:t>Walking group</a:t>
            </a:r>
            <a:br>
              <a:rPr lang="en-NZ" dirty="0" smtClean="0">
                <a:solidFill>
                  <a:srgbClr val="0070C0"/>
                </a:solidFill>
              </a:rPr>
            </a:br>
            <a:endParaRPr lang="en-NZ" dirty="0">
              <a:solidFill>
                <a:srgbClr val="0070C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19200" y="2253608"/>
            <a:ext cx="5160521" cy="2902793"/>
          </a:xfrm>
        </p:spPr>
      </p:pic>
    </p:spTree>
    <p:extLst>
      <p:ext uri="{BB962C8B-B14F-4D97-AF65-F5344CB8AC3E}">
        <p14:creationId xmlns:p14="http://schemas.microsoft.com/office/powerpoint/2010/main" val="341326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>
                <a:solidFill>
                  <a:srgbClr val="0070C0"/>
                </a:solidFill>
              </a:rPr>
              <a:t>Nutrition</a:t>
            </a:r>
            <a:endParaRPr lang="en-NZ" dirty="0">
              <a:solidFill>
                <a:srgbClr val="0070C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564904"/>
            <a:ext cx="2631281" cy="35083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 descr="C:\Users\arno.grueber\AppData\local\microsoft\windows\Temporary Internet Files\Content.Outlook\UABEM2GX\KAMOKAMO trad Maori marrow at Bollard gardems 2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24944"/>
            <a:ext cx="3923928" cy="29429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010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Smoking reduction challenge </a:t>
            </a:r>
            <a:endParaRPr lang="en-NZ" dirty="0">
              <a:solidFill>
                <a:srgbClr val="0070C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25" y="2324100"/>
            <a:ext cx="5262562" cy="3508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133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Team meetings </a:t>
            </a:r>
            <a:endParaRPr lang="en-NZ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828" y="2276872"/>
            <a:ext cx="4625018" cy="4057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689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027664"/>
            <a:ext cx="7384666" cy="1143000"/>
          </a:xfrm>
        </p:spPr>
        <p:txBody>
          <a:bodyPr/>
          <a:lstStyle/>
          <a:p>
            <a:r>
              <a:rPr lang="en-NZ" dirty="0" smtClean="0"/>
              <a:t>Fundraising events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005064"/>
            <a:ext cx="4352486" cy="244827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 descr="\\carpo\Arno.Grueber$\My Documents\CookEase\Photos\Fundraiser Bunnings\2016-05-21 08 38 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76" y="2599400"/>
            <a:ext cx="3646994" cy="225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92696"/>
            <a:ext cx="2968993" cy="316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84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Catering at community events 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2324099"/>
            <a:ext cx="6970136" cy="3920701"/>
          </a:xfrm>
        </p:spPr>
      </p:pic>
    </p:spTree>
    <p:extLst>
      <p:ext uri="{BB962C8B-B14F-4D97-AF65-F5344CB8AC3E}">
        <p14:creationId xmlns:p14="http://schemas.microsoft.com/office/powerpoint/2010/main" val="394260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84887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Personal development workshops</a:t>
            </a:r>
            <a:endParaRPr lang="en-NZ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951" y="2324100"/>
            <a:ext cx="6237111" cy="3508375"/>
          </a:xfrm>
        </p:spPr>
      </p:pic>
    </p:spTree>
    <p:extLst>
      <p:ext uri="{BB962C8B-B14F-4D97-AF65-F5344CB8AC3E}">
        <p14:creationId xmlns:p14="http://schemas.microsoft.com/office/powerpoint/2010/main" val="250432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Welcome / </a:t>
            </a:r>
            <a:r>
              <a:rPr lang="en-NZ" dirty="0" err="1" smtClean="0"/>
              <a:t>Haere</a:t>
            </a:r>
            <a:r>
              <a:rPr lang="en-NZ" dirty="0" smtClean="0"/>
              <a:t> </a:t>
            </a:r>
            <a:r>
              <a:rPr lang="en-NZ" dirty="0" err="1" smtClean="0"/>
              <a:t>mai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en-NZ" dirty="0" err="1" smtClean="0"/>
              <a:t>Tena</a:t>
            </a:r>
            <a:r>
              <a:rPr lang="en-NZ" dirty="0" smtClean="0"/>
              <a:t> </a:t>
            </a:r>
            <a:r>
              <a:rPr lang="en-NZ" dirty="0" err="1" smtClean="0"/>
              <a:t>koutou</a:t>
            </a:r>
            <a:r>
              <a:rPr lang="en-NZ" dirty="0" smtClean="0"/>
              <a:t> </a:t>
            </a:r>
            <a:r>
              <a:rPr lang="en-NZ" dirty="0" err="1" smtClean="0"/>
              <a:t>katoa</a:t>
            </a:r>
            <a:endParaRPr lang="en-NZ" dirty="0" smtClean="0"/>
          </a:p>
          <a:p>
            <a:r>
              <a:rPr lang="mi-NZ" dirty="0" smtClean="0"/>
              <a:t>Zheyne Tahana </a:t>
            </a:r>
          </a:p>
          <a:p>
            <a:r>
              <a:rPr lang="mi-NZ" dirty="0" smtClean="0"/>
              <a:t>Chris Butcher </a:t>
            </a:r>
          </a:p>
          <a:p>
            <a:r>
              <a:rPr lang="mi-NZ" smtClean="0"/>
              <a:t>Helen </a:t>
            </a:r>
            <a:r>
              <a:rPr lang="mi-NZ" dirty="0" smtClean="0"/>
              <a:t>Falla</a:t>
            </a:r>
          </a:p>
          <a:p>
            <a:r>
              <a:rPr lang="mi-NZ" dirty="0" smtClean="0"/>
              <a:t>Simon Ogilvie </a:t>
            </a:r>
          </a:p>
          <a:p>
            <a:r>
              <a:rPr lang="mi-NZ" dirty="0" smtClean="0"/>
              <a:t>Arno Grueber</a:t>
            </a:r>
            <a:endParaRPr lang="en-NZ" dirty="0" smtClean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9825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1333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Presentations</a:t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e.g. TheMHS conference 2016</a:t>
            </a:r>
            <a:endParaRPr lang="en-NZ" dirty="0">
              <a:solidFill>
                <a:srgbClr val="7030A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276872"/>
            <a:ext cx="5544616" cy="4158463"/>
          </a:xfrm>
        </p:spPr>
      </p:pic>
    </p:spTree>
    <p:extLst>
      <p:ext uri="{BB962C8B-B14F-4D97-AF65-F5344CB8AC3E}">
        <p14:creationId xmlns:p14="http://schemas.microsoft.com/office/powerpoint/2010/main" val="330051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Magazine / book group</a:t>
            </a:r>
            <a:br>
              <a:rPr lang="en-NZ" dirty="0" smtClean="0"/>
            </a:br>
            <a:r>
              <a:rPr lang="en-NZ" sz="3100" dirty="0" smtClean="0"/>
              <a:t>“</a:t>
            </a:r>
            <a:r>
              <a:rPr lang="en-NZ" sz="3100" dirty="0" err="1" smtClean="0"/>
              <a:t>Cookease</a:t>
            </a:r>
            <a:r>
              <a:rPr lang="en-NZ" sz="3100" dirty="0" smtClean="0"/>
              <a:t> ventures into the future”</a:t>
            </a:r>
            <a:endParaRPr lang="en-NZ" sz="31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631" y="2368897"/>
            <a:ext cx="4857750" cy="3508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45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Testimonial  </a:t>
            </a:r>
            <a:r>
              <a:rPr lang="mi-NZ" dirty="0" smtClean="0"/>
              <a:t>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NZ" dirty="0"/>
              <a:t>“</a:t>
            </a:r>
            <a:r>
              <a:rPr lang="en-NZ" dirty="0" err="1"/>
              <a:t>Cookease</a:t>
            </a:r>
            <a:r>
              <a:rPr lang="en-NZ" dirty="0"/>
              <a:t> provided me with the opportunity to interact with people with similar backgrounds and problems like myself which I appreciate and find helpful. Also I like being productive. When I can make it to the groups I feel happy with what I achieve.”</a:t>
            </a:r>
          </a:p>
          <a:p>
            <a:pPr marL="68580" indent="0" algn="r">
              <a:buNone/>
            </a:pPr>
            <a:r>
              <a:rPr lang="mi-NZ" sz="1400" dirty="0" smtClean="0"/>
              <a:t>Cookease member</a:t>
            </a:r>
            <a:r>
              <a:rPr lang="mi-NZ" dirty="0" smtClean="0"/>
              <a:t> 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58435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Testimonials by members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4417716"/>
          </a:xfrm>
        </p:spPr>
        <p:txBody>
          <a:bodyPr>
            <a:normAutofit/>
          </a:bodyPr>
          <a:lstStyle/>
          <a:p>
            <a:pPr marL="68580" lvl="0" indent="0">
              <a:buNone/>
            </a:pPr>
            <a:endParaRPr lang="en-NZ" dirty="0"/>
          </a:p>
          <a:p>
            <a:pPr lvl="0"/>
            <a:r>
              <a:rPr lang="en-NZ" dirty="0" smtClean="0"/>
              <a:t>“</a:t>
            </a:r>
            <a:r>
              <a:rPr lang="en-NZ" dirty="0" err="1"/>
              <a:t>Cookease</a:t>
            </a:r>
            <a:r>
              <a:rPr lang="en-NZ" dirty="0"/>
              <a:t> helped me to gain part-time work</a:t>
            </a:r>
            <a:r>
              <a:rPr lang="en-NZ" dirty="0" smtClean="0"/>
              <a:t>.”</a:t>
            </a:r>
          </a:p>
          <a:p>
            <a:pPr lvl="0"/>
            <a:endParaRPr lang="en-NZ" dirty="0"/>
          </a:p>
          <a:p>
            <a:pPr lvl="0"/>
            <a:r>
              <a:rPr lang="en-NZ" dirty="0"/>
              <a:t>“It has provided me practical work as well as good support</a:t>
            </a:r>
            <a:r>
              <a:rPr lang="en-NZ" dirty="0" smtClean="0"/>
              <a:t>.”</a:t>
            </a:r>
          </a:p>
          <a:p>
            <a:pPr lvl="0"/>
            <a:endParaRPr lang="en-NZ" dirty="0"/>
          </a:p>
          <a:p>
            <a:pPr lvl="0"/>
            <a:r>
              <a:rPr lang="en-NZ" dirty="0"/>
              <a:t>“It helped me socializing with people.”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1009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Stories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i-NZ" dirty="0" smtClean="0"/>
              <a:t>Zheyne works as  EA recruitement </a:t>
            </a:r>
            <a:r>
              <a:rPr lang="mi-NZ" dirty="0"/>
              <a:t>panelists</a:t>
            </a:r>
          </a:p>
          <a:p>
            <a:endParaRPr lang="mi-NZ" dirty="0" smtClean="0"/>
          </a:p>
          <a:p>
            <a:r>
              <a:rPr lang="mi-NZ" dirty="0"/>
              <a:t>Simon is aiming to teach music </a:t>
            </a:r>
            <a:endParaRPr lang="en-NZ" dirty="0" smtClean="0"/>
          </a:p>
          <a:p>
            <a:endParaRPr lang="en-NZ" dirty="0"/>
          </a:p>
          <a:p>
            <a:r>
              <a:rPr lang="mi-NZ" dirty="0" smtClean="0"/>
              <a:t>Chris </a:t>
            </a:r>
            <a:r>
              <a:rPr lang="mi-NZ" dirty="0"/>
              <a:t>studies library studies and computing at Open Polytech</a:t>
            </a:r>
          </a:p>
          <a:p>
            <a:pPr marL="6858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24792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</p:spPr>
        <p:txBody>
          <a:bodyPr/>
          <a:lstStyle/>
          <a:p>
            <a:r>
              <a:rPr lang="mi-NZ" dirty="0" smtClean="0"/>
              <a:t>Success stories of members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132856"/>
            <a:ext cx="6777317" cy="4248472"/>
          </a:xfrm>
        </p:spPr>
        <p:txBody>
          <a:bodyPr>
            <a:normAutofit lnSpcReduction="10000"/>
          </a:bodyPr>
          <a:lstStyle/>
          <a:p>
            <a:r>
              <a:rPr lang="mi-NZ" dirty="0" smtClean="0"/>
              <a:t>D. completed certificate in Community Health, work for passenger assisting service and recieved Tall Trees nomination</a:t>
            </a:r>
          </a:p>
          <a:p>
            <a:r>
              <a:rPr lang="mi-NZ" dirty="0" smtClean="0"/>
              <a:t>J</a:t>
            </a:r>
            <a:r>
              <a:rPr lang="mi-NZ" dirty="0"/>
              <a:t>. studies horticultural papers </a:t>
            </a:r>
            <a:r>
              <a:rPr lang="mi-NZ" dirty="0" smtClean="0"/>
              <a:t>at Open Polytech</a:t>
            </a:r>
          </a:p>
          <a:p>
            <a:r>
              <a:rPr lang="mi-NZ" dirty="0" smtClean="0"/>
              <a:t>P. studies leadership and management at Te Wananga o Aotearoa</a:t>
            </a:r>
          </a:p>
          <a:p>
            <a:r>
              <a:rPr lang="mi-NZ" dirty="0" smtClean="0"/>
              <a:t>H. </a:t>
            </a:r>
            <a:r>
              <a:rPr lang="mi-NZ" dirty="0"/>
              <a:t>d</a:t>
            </a:r>
            <a:r>
              <a:rPr lang="mi-NZ" dirty="0" smtClean="0"/>
              <a:t>elivers pamphlets</a:t>
            </a:r>
          </a:p>
          <a:p>
            <a:r>
              <a:rPr lang="mi-NZ" dirty="0" smtClean="0"/>
              <a:t>R. works </a:t>
            </a:r>
            <a:r>
              <a:rPr lang="mi-NZ" dirty="0"/>
              <a:t>as  EA recruitement </a:t>
            </a:r>
            <a:r>
              <a:rPr lang="mi-NZ" dirty="0" smtClean="0"/>
              <a:t>panelists</a:t>
            </a:r>
          </a:p>
          <a:p>
            <a:r>
              <a:rPr lang="mi-NZ" dirty="0" smtClean="0"/>
              <a:t>F. </a:t>
            </a:r>
            <a:r>
              <a:rPr lang="mi-NZ"/>
              <a:t>s</a:t>
            </a:r>
            <a:r>
              <a:rPr lang="mi-NZ" smtClean="0"/>
              <a:t>tudies Health Promotion at Unitec</a:t>
            </a:r>
            <a:endParaRPr lang="mi-NZ" dirty="0"/>
          </a:p>
          <a:p>
            <a:endParaRPr lang="mi-NZ" dirty="0" smtClean="0"/>
          </a:p>
          <a:p>
            <a:pPr marL="68580" indent="0">
              <a:buNone/>
            </a:pPr>
            <a:endParaRPr lang="mi-NZ" dirty="0" smtClean="0"/>
          </a:p>
          <a:p>
            <a:pPr marL="68580" indent="0">
              <a:buNone/>
            </a:pPr>
            <a:endParaRPr lang="mi-NZ" dirty="0" smtClean="0"/>
          </a:p>
        </p:txBody>
      </p:sp>
    </p:spTree>
    <p:extLst>
      <p:ext uri="{BB962C8B-B14F-4D97-AF65-F5344CB8AC3E}">
        <p14:creationId xmlns:p14="http://schemas.microsoft.com/office/powerpoint/2010/main" val="426241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Where we are heading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985668"/>
          </a:xfrm>
        </p:spPr>
        <p:txBody>
          <a:bodyPr>
            <a:normAutofit/>
          </a:bodyPr>
          <a:lstStyle/>
          <a:p>
            <a:r>
              <a:rPr lang="en-NZ" dirty="0" smtClean="0"/>
              <a:t>Increase membership</a:t>
            </a:r>
          </a:p>
          <a:p>
            <a:endParaRPr lang="en-NZ" dirty="0" smtClean="0"/>
          </a:p>
          <a:p>
            <a:r>
              <a:rPr lang="en-US" dirty="0"/>
              <a:t>Leadership opportunities for </a:t>
            </a:r>
            <a:r>
              <a:rPr lang="en-US" dirty="0" smtClean="0"/>
              <a:t>members</a:t>
            </a:r>
          </a:p>
          <a:p>
            <a:pPr marL="68580" indent="0">
              <a:buNone/>
            </a:pPr>
            <a:endParaRPr lang="en-NZ" dirty="0"/>
          </a:p>
          <a:p>
            <a:r>
              <a:rPr lang="en-NZ" dirty="0" smtClean="0"/>
              <a:t>Marketing, raising awareness: social media , presentations </a:t>
            </a:r>
          </a:p>
          <a:p>
            <a:endParaRPr lang="en-NZ" dirty="0" smtClean="0"/>
          </a:p>
          <a:p>
            <a:r>
              <a:rPr lang="mi-NZ" dirty="0" smtClean="0"/>
              <a:t>Research</a:t>
            </a:r>
            <a:endParaRPr lang="en-NZ" dirty="0" smtClean="0"/>
          </a:p>
          <a:p>
            <a:endParaRPr lang="en-NZ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30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Referral process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Self-referral or referral via clinical team, CSW</a:t>
            </a:r>
          </a:p>
          <a:p>
            <a:endParaRPr lang="en-NZ" dirty="0" smtClean="0"/>
          </a:p>
          <a:p>
            <a:r>
              <a:rPr lang="en-NZ" dirty="0" smtClean="0"/>
              <a:t>Readiness for volunteering </a:t>
            </a:r>
          </a:p>
          <a:p>
            <a:endParaRPr lang="en-NZ" dirty="0" smtClean="0"/>
          </a:p>
          <a:p>
            <a:r>
              <a:rPr lang="en-NZ" dirty="0" smtClean="0"/>
              <a:t>Activity in the Community Sponsor </a:t>
            </a:r>
          </a:p>
          <a:p>
            <a:pPr marL="68580" indent="0">
              <a:buNone/>
            </a:pPr>
            <a:r>
              <a:rPr lang="en-NZ" dirty="0" smtClean="0"/>
              <a:t>   Application (WINZ) </a:t>
            </a:r>
          </a:p>
          <a:p>
            <a:endParaRPr lang="en-NZ" dirty="0" smtClean="0"/>
          </a:p>
        </p:txBody>
      </p:sp>
    </p:spTree>
    <p:extLst>
      <p:ext uri="{BB962C8B-B14F-4D97-AF65-F5344CB8AC3E}">
        <p14:creationId xmlns:p14="http://schemas.microsoft.com/office/powerpoint/2010/main" val="222999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17160"/>
          </a:xfrm>
        </p:spPr>
        <p:txBody>
          <a:bodyPr/>
          <a:lstStyle/>
          <a:p>
            <a:r>
              <a:rPr lang="en-NZ" dirty="0" smtClean="0"/>
              <a:t>Contact us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Phone: 09 847 9202</a:t>
            </a:r>
          </a:p>
          <a:p>
            <a:r>
              <a:rPr lang="mi-NZ" dirty="0" smtClean="0">
                <a:hlinkClick r:id="rId2"/>
              </a:rPr>
              <a:t>Helen.falla@emergeaotearoa.org.nz</a:t>
            </a:r>
            <a:endParaRPr lang="mi-NZ" dirty="0" smtClean="0"/>
          </a:p>
          <a:p>
            <a:r>
              <a:rPr lang="mi-NZ" dirty="0" smtClean="0">
                <a:hlinkClick r:id="rId3"/>
              </a:rPr>
              <a:t>Arno.grueber@emergeaotearoa.org.nz</a:t>
            </a:r>
            <a:endParaRPr lang="mi-NZ" dirty="0" smtClean="0"/>
          </a:p>
          <a:p>
            <a:r>
              <a:rPr lang="en-NZ" dirty="0" smtClean="0"/>
              <a:t>Facebook.com/CookEase2011</a:t>
            </a:r>
          </a:p>
          <a:p>
            <a:endParaRPr lang="en-US" dirty="0"/>
          </a:p>
        </p:txBody>
      </p:sp>
      <p:pic>
        <p:nvPicPr>
          <p:cNvPr id="4" name="Picture 2" descr="H:\My Documents\CookEase\Photos\EmergeAotearo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517232"/>
            <a:ext cx="1832931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640626"/>
            <a:ext cx="1981555" cy="175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288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i-NZ" dirty="0" smtClean="0"/>
              <a:t>Discussion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i-NZ" dirty="0" smtClean="0"/>
              <a:t>Feedback about our presentation</a:t>
            </a:r>
          </a:p>
          <a:p>
            <a:endParaRPr lang="mi-NZ" dirty="0" smtClean="0"/>
          </a:p>
          <a:p>
            <a:r>
              <a:rPr lang="mi-NZ" dirty="0" smtClean="0"/>
              <a:t>One thing we can improve on? </a:t>
            </a:r>
          </a:p>
          <a:p>
            <a:endParaRPr lang="mi-NZ" dirty="0" smtClean="0"/>
          </a:p>
          <a:p>
            <a:r>
              <a:rPr lang="mi-NZ" dirty="0" smtClean="0"/>
              <a:t>Possible future directions 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34922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NZ" dirty="0" smtClean="0"/>
              <a:t>Contents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3600" dirty="0" smtClean="0"/>
              <a:t>Where we came from</a:t>
            </a:r>
          </a:p>
          <a:p>
            <a:pPr marL="68580" indent="0">
              <a:buNone/>
            </a:pPr>
            <a:endParaRPr lang="en-NZ" sz="3600" dirty="0" smtClean="0"/>
          </a:p>
          <a:p>
            <a:r>
              <a:rPr lang="en-NZ" sz="3600" dirty="0" smtClean="0"/>
              <a:t>Where we are at now</a:t>
            </a:r>
          </a:p>
          <a:p>
            <a:pPr marL="68580" indent="0">
              <a:buNone/>
            </a:pPr>
            <a:endParaRPr lang="en-NZ" sz="3600" dirty="0" smtClean="0"/>
          </a:p>
          <a:p>
            <a:r>
              <a:rPr lang="en-NZ" sz="3600" dirty="0" smtClean="0"/>
              <a:t>Where we are heading </a:t>
            </a:r>
            <a:endParaRPr lang="en-NZ" sz="3600" dirty="0"/>
          </a:p>
        </p:txBody>
      </p:sp>
      <p:pic>
        <p:nvPicPr>
          <p:cNvPr id="5122" name="Picture 2" descr="H:\My Documents\CookEase\Photos\EmergeAotearo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661248"/>
            <a:ext cx="1871735" cy="66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48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History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2323652"/>
            <a:ext cx="7488832" cy="350897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NZ" dirty="0" smtClean="0"/>
              <a:t> </a:t>
            </a:r>
          </a:p>
          <a:p>
            <a:r>
              <a:rPr lang="en-NZ" dirty="0" smtClean="0"/>
              <a:t>Established 2011</a:t>
            </a:r>
          </a:p>
          <a:p>
            <a:endParaRPr lang="en-NZ" dirty="0"/>
          </a:p>
          <a:p>
            <a:r>
              <a:rPr lang="en-NZ" b="1" dirty="0" smtClean="0"/>
              <a:t>Vision:</a:t>
            </a:r>
            <a:r>
              <a:rPr lang="en-NZ" dirty="0" smtClean="0"/>
              <a:t> We exist to give back to the community</a:t>
            </a:r>
          </a:p>
          <a:p>
            <a:pPr marL="68580" indent="0">
              <a:buNone/>
            </a:pPr>
            <a:endParaRPr lang="en-NZ" dirty="0" smtClean="0"/>
          </a:p>
          <a:p>
            <a:r>
              <a:rPr lang="en-NZ" b="1" dirty="0" smtClean="0"/>
              <a:t>Mission</a:t>
            </a:r>
            <a:r>
              <a:rPr lang="en-NZ" dirty="0" smtClean="0"/>
              <a:t>: provide school lunches for low </a:t>
            </a:r>
            <a:r>
              <a:rPr lang="en-NZ" dirty="0" err="1" smtClean="0"/>
              <a:t>decile</a:t>
            </a:r>
            <a:r>
              <a:rPr lang="en-NZ" dirty="0" smtClean="0"/>
              <a:t> schools</a:t>
            </a:r>
          </a:p>
          <a:p>
            <a:endParaRPr lang="en-NZ" dirty="0" smtClean="0"/>
          </a:p>
          <a:p>
            <a:r>
              <a:rPr lang="en-NZ" dirty="0" smtClean="0"/>
              <a:t>2018: ~40 members &amp; 2 staff</a:t>
            </a:r>
          </a:p>
          <a:p>
            <a:endParaRPr lang="en-NZ" dirty="0" smtClean="0"/>
          </a:p>
          <a:p>
            <a:endParaRPr lang="en-NZ" dirty="0" smtClean="0"/>
          </a:p>
          <a:p>
            <a:endParaRPr lang="en-NZ" dirty="0" smtClean="0"/>
          </a:p>
          <a:p>
            <a:endParaRPr lang="en-NZ" dirty="0" smtClean="0"/>
          </a:p>
        </p:txBody>
      </p:sp>
      <p:pic>
        <p:nvPicPr>
          <p:cNvPr id="4" name="Picture 2" descr="H:\My Documents\CookEase\Photos\EmergeAotearo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589240"/>
            <a:ext cx="1832931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728" y="836712"/>
            <a:ext cx="243840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80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NZ" dirty="0" smtClean="0"/>
              <a:t>Philosophy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Recovery orientated (CHIME)</a:t>
            </a:r>
          </a:p>
          <a:p>
            <a:endParaRPr lang="en-NZ" dirty="0" smtClean="0"/>
          </a:p>
          <a:p>
            <a:r>
              <a:rPr lang="mi-NZ" dirty="0" smtClean="0"/>
              <a:t>‘Enabling good Lives’ guidelines </a:t>
            </a:r>
            <a:endParaRPr lang="en-NZ" dirty="0" smtClean="0"/>
          </a:p>
          <a:p>
            <a:endParaRPr lang="en-NZ" dirty="0" smtClean="0"/>
          </a:p>
          <a:p>
            <a:r>
              <a:rPr lang="en-NZ" i="1" dirty="0" smtClean="0"/>
              <a:t>Te </a:t>
            </a:r>
            <a:r>
              <a:rPr lang="en-NZ" i="1" dirty="0" err="1" smtClean="0"/>
              <a:t>Whare</a:t>
            </a:r>
            <a:r>
              <a:rPr lang="en-NZ" i="1" dirty="0" smtClean="0"/>
              <a:t> Tapa </a:t>
            </a:r>
            <a:r>
              <a:rPr lang="en-NZ" i="1" dirty="0" err="1" smtClean="0"/>
              <a:t>Wh</a:t>
            </a:r>
            <a:r>
              <a:rPr lang="mi-NZ" i="1" dirty="0" smtClean="0"/>
              <a:t>ā</a:t>
            </a:r>
            <a:endParaRPr lang="en-NZ" i="1" dirty="0" smtClean="0"/>
          </a:p>
          <a:p>
            <a:endParaRPr lang="en-NZ" dirty="0"/>
          </a:p>
          <a:p>
            <a:r>
              <a:rPr lang="en-NZ" i="1" dirty="0" smtClean="0"/>
              <a:t>Treaty of Waitangi</a:t>
            </a:r>
            <a:r>
              <a:rPr lang="en-NZ" dirty="0" smtClean="0"/>
              <a:t> principles</a:t>
            </a:r>
            <a:endParaRPr lang="en-NZ" dirty="0"/>
          </a:p>
        </p:txBody>
      </p:sp>
      <p:pic>
        <p:nvPicPr>
          <p:cNvPr id="4" name="Picture 2" descr="H:\My Documents\CookEase\Photos\EmergeAotearo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661248"/>
            <a:ext cx="1832931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79"/>
            <a:ext cx="1872208" cy="166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157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sz="4800" dirty="0" smtClean="0"/>
              <a:t>Group activities </a:t>
            </a:r>
            <a:endParaRPr lang="en-NZ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7" y="2323652"/>
            <a:ext cx="7836987" cy="4057676"/>
          </a:xfrm>
        </p:spPr>
        <p:txBody>
          <a:bodyPr numCol="2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NZ" sz="2200" dirty="0"/>
              <a:t>School lunch group </a:t>
            </a:r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Community gardens</a:t>
            </a:r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Community market </a:t>
            </a:r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Community lunch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dirty="0"/>
              <a:t>Internet café group</a:t>
            </a:r>
            <a:endParaRPr lang="en-NZ" sz="2200" dirty="0"/>
          </a:p>
          <a:p>
            <a:pPr marL="514350" indent="-514350">
              <a:buFont typeface="+mj-lt"/>
              <a:buAutoNum type="arabicPeriod"/>
            </a:pPr>
            <a:r>
              <a:rPr lang="en-US" sz="2200" dirty="0" smtClean="0"/>
              <a:t>Baking </a:t>
            </a:r>
            <a:endParaRPr lang="en-NZ" sz="2200" dirty="0" smtClean="0"/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Worm farms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dirty="0" smtClean="0"/>
              <a:t>Bike maintenance </a:t>
            </a:r>
            <a:endParaRPr lang="en-NZ" sz="2200" dirty="0" smtClean="0"/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Member meetings</a:t>
            </a:r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Health and wellbeing</a:t>
            </a:r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Magazine/book group </a:t>
            </a:r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Fundraising events</a:t>
            </a:r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Catering</a:t>
            </a:r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Personal development workshops</a:t>
            </a:r>
          </a:p>
          <a:p>
            <a:pPr marL="514350" indent="-514350">
              <a:buFont typeface="+mj-lt"/>
              <a:buAutoNum type="arabicPeriod"/>
            </a:pPr>
            <a:r>
              <a:rPr lang="en-NZ" sz="2200" dirty="0" smtClean="0"/>
              <a:t>Presentations</a:t>
            </a:r>
          </a:p>
          <a:p>
            <a:pPr marL="0" indent="0">
              <a:buNone/>
            </a:pPr>
            <a:endParaRPr lang="en-NZ" sz="2000" dirty="0"/>
          </a:p>
        </p:txBody>
      </p:sp>
      <p:pic>
        <p:nvPicPr>
          <p:cNvPr id="4" name="Picture 2" descr="H:\My Documents\CookEase\Photos\EmergeAotearo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624" y="5733256"/>
            <a:ext cx="1832931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42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79590"/>
            <a:ext cx="5112568" cy="39132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64705"/>
            <a:ext cx="3733819" cy="410044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528682" cy="936104"/>
          </a:xfrm>
        </p:spPr>
        <p:txBody>
          <a:bodyPr/>
          <a:lstStyle/>
          <a:p>
            <a:r>
              <a:rPr lang="en-NZ" dirty="0" smtClean="0"/>
              <a:t>School lunches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795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Organic Gardening 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04864"/>
            <a:ext cx="7168796" cy="4032448"/>
          </a:xfrm>
        </p:spPr>
      </p:pic>
    </p:spTree>
    <p:extLst>
      <p:ext uri="{BB962C8B-B14F-4D97-AF65-F5344CB8AC3E}">
        <p14:creationId xmlns:p14="http://schemas.microsoft.com/office/powerpoint/2010/main" val="28747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Community market </a:t>
            </a:r>
            <a:endParaRPr lang="en-NZ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04864"/>
            <a:ext cx="6158381" cy="4105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836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1349</TotalTime>
  <Words>457</Words>
  <Application>Microsoft Office PowerPoint</Application>
  <PresentationFormat>On-screen Show (4:3)</PresentationFormat>
  <Paragraphs>123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Calibri</vt:lpstr>
      <vt:lpstr>Century Gothic</vt:lpstr>
      <vt:lpstr>Wingdings 2</vt:lpstr>
      <vt:lpstr>Austin</vt:lpstr>
      <vt:lpstr>Cookease Project </vt:lpstr>
      <vt:lpstr>Welcome / Haere mai</vt:lpstr>
      <vt:lpstr>Contents</vt:lpstr>
      <vt:lpstr>History</vt:lpstr>
      <vt:lpstr>Philosophy</vt:lpstr>
      <vt:lpstr>Group activities </vt:lpstr>
      <vt:lpstr>School lunches</vt:lpstr>
      <vt:lpstr>Organic Gardening </vt:lpstr>
      <vt:lpstr>Community market </vt:lpstr>
      <vt:lpstr>Community  lunch </vt:lpstr>
      <vt:lpstr>Worm farms</vt:lpstr>
      <vt:lpstr>Bike maintenance </vt:lpstr>
      <vt:lpstr>Health and Wellbeing:  Walking group </vt:lpstr>
      <vt:lpstr>Nutrition</vt:lpstr>
      <vt:lpstr>Smoking reduction challenge </vt:lpstr>
      <vt:lpstr>Team meetings </vt:lpstr>
      <vt:lpstr>Fundraising events</vt:lpstr>
      <vt:lpstr>Catering at community events </vt:lpstr>
      <vt:lpstr>Personal development workshops</vt:lpstr>
      <vt:lpstr>Presentations e.g. TheMHS conference 2016</vt:lpstr>
      <vt:lpstr>Magazine / book group “Cookease ventures into the future”</vt:lpstr>
      <vt:lpstr>Testimonial   </vt:lpstr>
      <vt:lpstr>Testimonials by members </vt:lpstr>
      <vt:lpstr>Stories</vt:lpstr>
      <vt:lpstr>Success stories of members</vt:lpstr>
      <vt:lpstr>Where we are heading </vt:lpstr>
      <vt:lpstr>Referral process </vt:lpstr>
      <vt:lpstr>Contact us </vt:lpstr>
      <vt:lpstr>Discussion 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Cookease</dc:creator>
  <cp:lastModifiedBy>Arno Grueber (Christchurch)</cp:lastModifiedBy>
  <cp:revision>92</cp:revision>
  <cp:lastPrinted>2018-09-26T02:38:30Z</cp:lastPrinted>
  <dcterms:created xsi:type="dcterms:W3CDTF">2016-03-09T04:25:59Z</dcterms:created>
  <dcterms:modified xsi:type="dcterms:W3CDTF">2018-10-30T03:51:53Z</dcterms:modified>
</cp:coreProperties>
</file>