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77" r:id="rId2"/>
    <p:sldId id="301" r:id="rId3"/>
    <p:sldId id="302" r:id="rId4"/>
    <p:sldId id="304" r:id="rId5"/>
    <p:sldId id="257" r:id="rId6"/>
    <p:sldId id="260" r:id="rId7"/>
    <p:sldId id="258" r:id="rId8"/>
    <p:sldId id="259" r:id="rId9"/>
    <p:sldId id="284" r:id="rId10"/>
    <p:sldId id="263" r:id="rId11"/>
    <p:sldId id="264" r:id="rId12"/>
    <p:sldId id="262" r:id="rId13"/>
    <p:sldId id="303" r:id="rId14"/>
    <p:sldId id="298" r:id="rId15"/>
    <p:sldId id="267" r:id="rId16"/>
    <p:sldId id="292" r:id="rId17"/>
    <p:sldId id="290" r:id="rId18"/>
    <p:sldId id="271" r:id="rId19"/>
    <p:sldId id="273" r:id="rId20"/>
    <p:sldId id="276" r:id="rId21"/>
    <p:sldId id="299" r:id="rId22"/>
    <p:sldId id="300" r:id="rId23"/>
    <p:sldId id="274" r:id="rId24"/>
    <p:sldId id="265" r:id="rId25"/>
    <p:sldId id="29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43" autoAdjust="0"/>
    <p:restoredTop sz="94660"/>
  </p:normalViewPr>
  <p:slideViewPr>
    <p:cSldViewPr snapToGrid="0">
      <p:cViewPr varScale="1">
        <p:scale>
          <a:sx n="119" d="100"/>
          <a:sy n="119" d="100"/>
        </p:scale>
        <p:origin x="16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SchemeForSuggestions">
  <dgm:title val="Color Scheme for Suggestions"/>
  <dgm:desc val="Color Scheme for Suggestions"/>
  <dgm:catLst>
    <dgm:cat type="Other" pri="2"/>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bg1">
        <a:lumMod val="95000"/>
      </a:schemeClr>
    </dgm:fillClrLst>
    <dgm:linClrLst>
      <a:schemeClr val="bg1">
        <a:lumMod val="95000"/>
      </a:schemeClr>
    </dgm:linClrLst>
    <dgm:effectClrLst/>
    <dgm:txLinClrLst/>
    <dgm:txFillClrLst meth="repeat">
      <a:schemeClr val="tx1">
        <a:lumMod val="75000"/>
        <a:lumOff val="25000"/>
      </a:schemeClr>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SchemeForSuggestions">
  <dgm:title val="Color Scheme for Suggestions"/>
  <dgm:desc val="Color Scheme for Suggestions"/>
  <dgm:catLst>
    <dgm:cat type="Other" pri="2"/>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bg1">
        <a:lumMod val="95000"/>
      </a:schemeClr>
    </dgm:fillClrLst>
    <dgm:linClrLst>
      <a:schemeClr val="bg1">
        <a:lumMod val="95000"/>
      </a:schemeClr>
    </dgm:linClrLst>
    <dgm:effectClrLst/>
    <dgm:txLinClrLst/>
    <dgm:txFillClrLst meth="repeat">
      <a:schemeClr val="tx1">
        <a:lumMod val="75000"/>
        <a:lumOff val="25000"/>
      </a:schemeClr>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SchemeForSuggestions">
  <dgm:title val="Color Scheme for Suggestions"/>
  <dgm:desc val="Color Scheme for Suggestions"/>
  <dgm:catLst>
    <dgm:cat type="Other" pri="2"/>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bg1">
        <a:lumMod val="95000"/>
      </a:schemeClr>
    </dgm:fillClrLst>
    <dgm:linClrLst>
      <a:schemeClr val="bg1">
        <a:lumMod val="95000"/>
      </a:schemeClr>
    </dgm:linClrLst>
    <dgm:effectClrLst/>
    <dgm:txLinClrLst/>
    <dgm:txFillClrLst meth="repeat">
      <a:schemeClr val="tx1">
        <a:lumMod val="75000"/>
        <a:lumOff val="25000"/>
      </a:schemeClr>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SchemeForSuggestions">
  <dgm:title val="Color Scheme for Suggestions"/>
  <dgm:desc val="Color Scheme for Suggestions"/>
  <dgm:catLst>
    <dgm:cat type="Other" pri="2"/>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bg1">
        <a:lumMod val="95000"/>
      </a:schemeClr>
    </dgm:fillClrLst>
    <dgm:linClrLst>
      <a:schemeClr val="bg1">
        <a:lumMod val="95000"/>
      </a:schemeClr>
    </dgm:linClrLst>
    <dgm:effectClrLst/>
    <dgm:txLinClrLst/>
    <dgm:txFillClrLst meth="repeat">
      <a:schemeClr val="tx1">
        <a:lumMod val="75000"/>
        <a:lumOff val="25000"/>
      </a:schemeClr>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SchemeForSuggestions">
  <dgm:title val="Color Scheme for Suggestions"/>
  <dgm:desc val="Color Scheme for Suggestions"/>
  <dgm:catLst>
    <dgm:cat type="Other" pri="2"/>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bg1">
        <a:lumMod val="95000"/>
      </a:schemeClr>
    </dgm:fillClrLst>
    <dgm:linClrLst>
      <a:schemeClr val="bg1">
        <a:lumMod val="95000"/>
      </a:schemeClr>
    </dgm:linClrLst>
    <dgm:effectClrLst/>
    <dgm:txLinClrLst/>
    <dgm:txFillClrLst meth="repeat">
      <a:schemeClr val="tx1">
        <a:lumMod val="75000"/>
        <a:lumOff val="25000"/>
      </a:schemeClr>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C077689-10A4-412E-A668-3A22C106A5CA}" type="doc">
      <dgm:prSet loTypeId="urn:microsoft.com/office/officeart/2008/layout/LinedList" loCatId="Inbox" qsTypeId="urn:microsoft.com/office/officeart/2005/8/quickstyle/simple1" qsCatId="simple" csTypeId="urn:microsoft.com/office/officeart/2005/8/colors/ColorSchemeForSuggestions" csCatId="other" phldr="1"/>
      <dgm:spPr/>
      <dgm:t>
        <a:bodyPr/>
        <a:lstStyle/>
        <a:p>
          <a:endParaRPr lang="en-US"/>
        </a:p>
      </dgm:t>
    </dgm:pt>
    <dgm:pt modelId="{B5F65ABE-DEEB-4614-98CD-25EBF7C0A93E}">
      <dgm:prSet/>
      <dgm:spPr/>
      <dgm:t>
        <a:bodyPr/>
        <a:lstStyle/>
        <a:p>
          <a:r>
            <a:rPr lang="en-US" dirty="0"/>
            <a:t>Requires the competence to undertake one’s rights and responsibilities – </a:t>
          </a:r>
          <a:r>
            <a:rPr lang="en-US" b="1" i="1" dirty="0"/>
            <a:t>state craft </a:t>
          </a:r>
        </a:p>
      </dgm:t>
    </dgm:pt>
    <dgm:pt modelId="{8C2A7025-9CF1-4296-ADDB-220B80195453}" type="parTrans" cxnId="{F3171404-BBF1-486F-BD97-C123BE306E5D}">
      <dgm:prSet/>
      <dgm:spPr/>
      <dgm:t>
        <a:bodyPr/>
        <a:lstStyle/>
        <a:p>
          <a:endParaRPr lang="en-US"/>
        </a:p>
      </dgm:t>
    </dgm:pt>
    <dgm:pt modelId="{4827EE58-DEC9-42AC-8F7C-F550E9B7639E}" type="sibTrans" cxnId="{F3171404-BBF1-486F-BD97-C123BE306E5D}">
      <dgm:prSet/>
      <dgm:spPr/>
      <dgm:t>
        <a:bodyPr/>
        <a:lstStyle/>
        <a:p>
          <a:endParaRPr lang="en-US"/>
        </a:p>
      </dgm:t>
    </dgm:pt>
    <dgm:pt modelId="{FAFF43C3-3576-42C0-9961-3D52CDBFFE04}">
      <dgm:prSet/>
      <dgm:spPr/>
      <dgm:t>
        <a:bodyPr/>
        <a:lstStyle/>
        <a:p>
          <a:r>
            <a:rPr lang="en-US" dirty="0"/>
            <a:t>The citizen possesses a set of virtues and is a relational process – </a:t>
          </a:r>
          <a:r>
            <a:rPr lang="en-US" b="1" i="1" dirty="0"/>
            <a:t>soul craft</a:t>
          </a:r>
        </a:p>
      </dgm:t>
    </dgm:pt>
    <dgm:pt modelId="{D9A11EF2-F8D1-4097-A77E-737D14BE48BC}" type="parTrans" cxnId="{5FB3D2D6-E9FC-4AA3-ABEA-106A63BCFD09}">
      <dgm:prSet/>
      <dgm:spPr/>
      <dgm:t>
        <a:bodyPr/>
        <a:lstStyle/>
        <a:p>
          <a:endParaRPr lang="en-US"/>
        </a:p>
      </dgm:t>
    </dgm:pt>
    <dgm:pt modelId="{0C27CD67-E818-4937-B540-7FA54A55393E}" type="sibTrans" cxnId="{5FB3D2D6-E9FC-4AA3-ABEA-106A63BCFD09}">
      <dgm:prSet/>
      <dgm:spPr/>
      <dgm:t>
        <a:bodyPr/>
        <a:lstStyle/>
        <a:p>
          <a:endParaRPr lang="en-US"/>
        </a:p>
      </dgm:t>
    </dgm:pt>
    <dgm:pt modelId="{F84DF7E0-0BE5-4EF2-8751-1FB6BDE86185}">
      <dgm:prSet/>
      <dgm:spPr/>
      <dgm:t>
        <a:bodyPr/>
        <a:lstStyle/>
        <a:p>
          <a:r>
            <a:rPr lang="en-US"/>
            <a:t>Navigating the rules and norms of society</a:t>
          </a:r>
        </a:p>
      </dgm:t>
    </dgm:pt>
    <dgm:pt modelId="{89BDC1E4-36BD-4A09-8C33-DA001EFAF55E}" type="parTrans" cxnId="{4FD6A9EB-8E22-422B-AD35-FA001667A195}">
      <dgm:prSet/>
      <dgm:spPr/>
      <dgm:t>
        <a:bodyPr/>
        <a:lstStyle/>
        <a:p>
          <a:endParaRPr lang="en-US"/>
        </a:p>
      </dgm:t>
    </dgm:pt>
    <dgm:pt modelId="{5778246E-2368-4547-8A60-C2962E8366B9}" type="sibTrans" cxnId="{4FD6A9EB-8E22-422B-AD35-FA001667A195}">
      <dgm:prSet/>
      <dgm:spPr/>
      <dgm:t>
        <a:bodyPr/>
        <a:lstStyle/>
        <a:p>
          <a:endParaRPr lang="en-US"/>
        </a:p>
      </dgm:t>
    </dgm:pt>
    <dgm:pt modelId="{C2A8F7E7-E178-4177-BDD7-20A0B895F260}">
      <dgm:prSet/>
      <dgm:spPr/>
      <dgm:t>
        <a:bodyPr/>
        <a:lstStyle/>
        <a:p>
          <a:r>
            <a:rPr lang="en-US" dirty="0"/>
            <a:t>Being recognized, and recognizing others as deserving of the rights and responsibilities of citizenship</a:t>
          </a:r>
        </a:p>
      </dgm:t>
    </dgm:pt>
    <dgm:pt modelId="{9687C917-E313-4C7B-B8BA-160976A39039}" type="parTrans" cxnId="{44B074DE-235E-41B8-9D00-FFBB312AEB6F}">
      <dgm:prSet/>
      <dgm:spPr/>
      <dgm:t>
        <a:bodyPr/>
        <a:lstStyle/>
        <a:p>
          <a:endParaRPr lang="en-US"/>
        </a:p>
      </dgm:t>
    </dgm:pt>
    <dgm:pt modelId="{CC5C93E3-2C93-4CB3-926B-E479B932C2AE}" type="sibTrans" cxnId="{44B074DE-235E-41B8-9D00-FFBB312AEB6F}">
      <dgm:prSet/>
      <dgm:spPr/>
      <dgm:t>
        <a:bodyPr/>
        <a:lstStyle/>
        <a:p>
          <a:endParaRPr lang="en-US"/>
        </a:p>
      </dgm:t>
    </dgm:pt>
    <dgm:pt modelId="{64FFA896-B187-41A7-81DE-C1CDA31D785A}">
      <dgm:prSet/>
      <dgm:spPr/>
      <dgm:t>
        <a:bodyPr/>
        <a:lstStyle/>
        <a:p>
          <a:r>
            <a:rPr lang="en-US" b="1" dirty="0"/>
            <a:t>In return-</a:t>
          </a:r>
          <a:endParaRPr lang="en-US" dirty="0"/>
        </a:p>
      </dgm:t>
    </dgm:pt>
    <dgm:pt modelId="{9DBDAA6A-F04E-44EB-9645-45394F1AE6B6}" type="parTrans" cxnId="{5DBB2C26-C5EB-4B59-9DDD-57A002F1427D}">
      <dgm:prSet/>
      <dgm:spPr/>
      <dgm:t>
        <a:bodyPr/>
        <a:lstStyle/>
        <a:p>
          <a:endParaRPr lang="en-US"/>
        </a:p>
      </dgm:t>
    </dgm:pt>
    <dgm:pt modelId="{909098BF-4C32-47D6-8D32-D99A506B86C5}" type="sibTrans" cxnId="{5DBB2C26-C5EB-4B59-9DDD-57A002F1427D}">
      <dgm:prSet/>
      <dgm:spPr/>
      <dgm:t>
        <a:bodyPr/>
        <a:lstStyle/>
        <a:p>
          <a:endParaRPr lang="en-US"/>
        </a:p>
      </dgm:t>
    </dgm:pt>
    <dgm:pt modelId="{348923C3-DDD6-472F-B50D-6920DA770D60}">
      <dgm:prSet/>
      <dgm:spPr/>
      <dgm:t>
        <a:bodyPr/>
        <a:lstStyle/>
        <a:p>
          <a:r>
            <a:rPr lang="en-US" dirty="0"/>
            <a:t>Citizenship status concretizes the abstract human rights - civil, political, social, cultural (Treaty in NZ) </a:t>
          </a:r>
        </a:p>
      </dgm:t>
    </dgm:pt>
    <dgm:pt modelId="{A2B77E94-7532-4C62-926C-66BD2862FE3A}" type="parTrans" cxnId="{D8E3C38D-5B61-4D8F-98B4-6F4E44EDC02A}">
      <dgm:prSet/>
      <dgm:spPr/>
      <dgm:t>
        <a:bodyPr/>
        <a:lstStyle/>
        <a:p>
          <a:endParaRPr lang="en-US"/>
        </a:p>
      </dgm:t>
    </dgm:pt>
    <dgm:pt modelId="{B6359432-161C-467A-A62E-AF92C17C055C}" type="sibTrans" cxnId="{D8E3C38D-5B61-4D8F-98B4-6F4E44EDC02A}">
      <dgm:prSet/>
      <dgm:spPr/>
      <dgm:t>
        <a:bodyPr/>
        <a:lstStyle/>
        <a:p>
          <a:endParaRPr lang="en-US"/>
        </a:p>
      </dgm:t>
    </dgm:pt>
    <dgm:pt modelId="{852957A7-5ADF-4998-A4D4-9DA255E07602}">
      <dgm:prSet/>
      <dgm:spPr/>
      <dgm:t>
        <a:bodyPr/>
        <a:lstStyle/>
        <a:p>
          <a:r>
            <a:rPr lang="en-US" dirty="0"/>
            <a:t>Equality with our co-citizens</a:t>
          </a:r>
        </a:p>
        <a:p>
          <a:r>
            <a:rPr lang="en-US" dirty="0"/>
            <a:t>Social, economic, symbolic capital through participation </a:t>
          </a:r>
        </a:p>
      </dgm:t>
    </dgm:pt>
    <dgm:pt modelId="{CD63C467-1937-42E9-9DB3-781AB7FC5C52}" type="parTrans" cxnId="{FB75986D-EE5D-41FE-850B-02482538CFD6}">
      <dgm:prSet/>
      <dgm:spPr/>
      <dgm:t>
        <a:bodyPr/>
        <a:lstStyle/>
        <a:p>
          <a:endParaRPr lang="en-US"/>
        </a:p>
      </dgm:t>
    </dgm:pt>
    <dgm:pt modelId="{B4FADBED-8415-49FB-8B33-2ABDD8A9E0AE}" type="sibTrans" cxnId="{FB75986D-EE5D-41FE-850B-02482538CFD6}">
      <dgm:prSet/>
      <dgm:spPr/>
      <dgm:t>
        <a:bodyPr/>
        <a:lstStyle/>
        <a:p>
          <a:endParaRPr lang="en-US"/>
        </a:p>
      </dgm:t>
    </dgm:pt>
    <dgm:pt modelId="{B32D8996-E04D-4C66-AACB-61D3292CDCFD}">
      <dgm:prSet/>
      <dgm:spPr/>
      <dgm:t>
        <a:bodyPr/>
        <a:lstStyle/>
        <a:p>
          <a:r>
            <a:rPr lang="en-NZ" dirty="0"/>
            <a:t>Identity, belonging, solidarity </a:t>
          </a:r>
          <a:endParaRPr lang="en-US" dirty="0"/>
        </a:p>
        <a:p>
          <a:r>
            <a:rPr lang="en-US" dirty="0"/>
            <a:t>Living the life of our choosing and possessing self determination</a:t>
          </a:r>
        </a:p>
      </dgm:t>
    </dgm:pt>
    <dgm:pt modelId="{12FB2164-025B-4255-B870-09E1B1FCF2A3}" type="parTrans" cxnId="{BE083EC0-186C-40B9-9760-4AB7207AE559}">
      <dgm:prSet/>
      <dgm:spPr/>
      <dgm:t>
        <a:bodyPr/>
        <a:lstStyle/>
        <a:p>
          <a:endParaRPr lang="en-US"/>
        </a:p>
      </dgm:t>
    </dgm:pt>
    <dgm:pt modelId="{C34E721A-774C-44FD-BCB7-DE5C14809F14}" type="sibTrans" cxnId="{BE083EC0-186C-40B9-9760-4AB7207AE559}">
      <dgm:prSet/>
      <dgm:spPr/>
      <dgm:t>
        <a:bodyPr/>
        <a:lstStyle/>
        <a:p>
          <a:endParaRPr lang="en-US"/>
        </a:p>
      </dgm:t>
    </dgm:pt>
    <dgm:pt modelId="{0DDA401C-9E95-41E9-AF35-B9B992674105}" type="pres">
      <dgm:prSet presAssocID="{AC077689-10A4-412E-A668-3A22C106A5CA}" presName="vert0" presStyleCnt="0">
        <dgm:presLayoutVars>
          <dgm:dir/>
          <dgm:animOne val="branch"/>
          <dgm:animLvl val="lvl"/>
        </dgm:presLayoutVars>
      </dgm:prSet>
      <dgm:spPr/>
    </dgm:pt>
    <dgm:pt modelId="{565B694C-ADEB-4469-B1D2-811E81575D9B}" type="pres">
      <dgm:prSet presAssocID="{B5F65ABE-DEEB-4614-98CD-25EBF7C0A93E}" presName="thickLine" presStyleLbl="alignNode1" presStyleIdx="0" presStyleCnt="8"/>
      <dgm:spPr/>
    </dgm:pt>
    <dgm:pt modelId="{AD64FAD2-FBDD-4D6B-B175-0C3EB485C19B}" type="pres">
      <dgm:prSet presAssocID="{B5F65ABE-DEEB-4614-98CD-25EBF7C0A93E}" presName="horz1" presStyleCnt="0"/>
      <dgm:spPr/>
    </dgm:pt>
    <dgm:pt modelId="{B8F27F93-2175-4C1B-8B31-3EB4C55AE7AB}" type="pres">
      <dgm:prSet presAssocID="{B5F65ABE-DEEB-4614-98CD-25EBF7C0A93E}" presName="tx1" presStyleLbl="revTx" presStyleIdx="0" presStyleCnt="8"/>
      <dgm:spPr/>
    </dgm:pt>
    <dgm:pt modelId="{7ECA356F-8328-4B37-BD06-51009C9E231B}" type="pres">
      <dgm:prSet presAssocID="{B5F65ABE-DEEB-4614-98CD-25EBF7C0A93E}" presName="vert1" presStyleCnt="0"/>
      <dgm:spPr/>
    </dgm:pt>
    <dgm:pt modelId="{4156D7C1-5351-4D7D-BDBA-3E04A0AB776C}" type="pres">
      <dgm:prSet presAssocID="{FAFF43C3-3576-42C0-9961-3D52CDBFFE04}" presName="thickLine" presStyleLbl="alignNode1" presStyleIdx="1" presStyleCnt="8"/>
      <dgm:spPr/>
    </dgm:pt>
    <dgm:pt modelId="{F801AAD5-6167-45BA-A09D-A983DB0EC6DC}" type="pres">
      <dgm:prSet presAssocID="{FAFF43C3-3576-42C0-9961-3D52CDBFFE04}" presName="horz1" presStyleCnt="0"/>
      <dgm:spPr/>
    </dgm:pt>
    <dgm:pt modelId="{B47CCFE7-4DDE-41EF-BAD1-F11D5E775252}" type="pres">
      <dgm:prSet presAssocID="{FAFF43C3-3576-42C0-9961-3D52CDBFFE04}" presName="tx1" presStyleLbl="revTx" presStyleIdx="1" presStyleCnt="8"/>
      <dgm:spPr/>
    </dgm:pt>
    <dgm:pt modelId="{ACEAFC87-5B3B-4E15-ACFC-193C1A2660D2}" type="pres">
      <dgm:prSet presAssocID="{FAFF43C3-3576-42C0-9961-3D52CDBFFE04}" presName="vert1" presStyleCnt="0"/>
      <dgm:spPr/>
    </dgm:pt>
    <dgm:pt modelId="{FFD50625-9851-4DB3-8600-759FCB182375}" type="pres">
      <dgm:prSet presAssocID="{F84DF7E0-0BE5-4EF2-8751-1FB6BDE86185}" presName="thickLine" presStyleLbl="alignNode1" presStyleIdx="2" presStyleCnt="8"/>
      <dgm:spPr/>
    </dgm:pt>
    <dgm:pt modelId="{0ECE1C64-7C20-454B-91B2-2B161CE160E2}" type="pres">
      <dgm:prSet presAssocID="{F84DF7E0-0BE5-4EF2-8751-1FB6BDE86185}" presName="horz1" presStyleCnt="0"/>
      <dgm:spPr/>
    </dgm:pt>
    <dgm:pt modelId="{9F8B6E55-42B3-440C-9EDB-8312D68A1533}" type="pres">
      <dgm:prSet presAssocID="{F84DF7E0-0BE5-4EF2-8751-1FB6BDE86185}" presName="tx1" presStyleLbl="revTx" presStyleIdx="2" presStyleCnt="8"/>
      <dgm:spPr/>
    </dgm:pt>
    <dgm:pt modelId="{42DC7C6D-3386-474F-89A3-B1B897E24E16}" type="pres">
      <dgm:prSet presAssocID="{F84DF7E0-0BE5-4EF2-8751-1FB6BDE86185}" presName="vert1" presStyleCnt="0"/>
      <dgm:spPr/>
    </dgm:pt>
    <dgm:pt modelId="{FCF98B6B-FFA4-4294-BE01-7FCECBC264FC}" type="pres">
      <dgm:prSet presAssocID="{C2A8F7E7-E178-4177-BDD7-20A0B895F260}" presName="thickLine" presStyleLbl="alignNode1" presStyleIdx="3" presStyleCnt="8"/>
      <dgm:spPr/>
    </dgm:pt>
    <dgm:pt modelId="{7676D737-023C-4E87-81BF-16F18D3396FA}" type="pres">
      <dgm:prSet presAssocID="{C2A8F7E7-E178-4177-BDD7-20A0B895F260}" presName="horz1" presStyleCnt="0"/>
      <dgm:spPr/>
    </dgm:pt>
    <dgm:pt modelId="{3B243CF6-5862-4574-AEE1-6462C78A3153}" type="pres">
      <dgm:prSet presAssocID="{C2A8F7E7-E178-4177-BDD7-20A0B895F260}" presName="tx1" presStyleLbl="revTx" presStyleIdx="3" presStyleCnt="8"/>
      <dgm:spPr/>
    </dgm:pt>
    <dgm:pt modelId="{D53375BF-13C0-437E-93D6-53CF4ED353CE}" type="pres">
      <dgm:prSet presAssocID="{C2A8F7E7-E178-4177-BDD7-20A0B895F260}" presName="vert1" presStyleCnt="0"/>
      <dgm:spPr/>
    </dgm:pt>
    <dgm:pt modelId="{CB30CB06-108A-4642-B2BF-83A1903E90AA}" type="pres">
      <dgm:prSet presAssocID="{64FFA896-B187-41A7-81DE-C1CDA31D785A}" presName="thickLine" presStyleLbl="alignNode1" presStyleIdx="4" presStyleCnt="8"/>
      <dgm:spPr/>
    </dgm:pt>
    <dgm:pt modelId="{EBF64DE6-D549-449B-BD9B-C9AB8FE79AA7}" type="pres">
      <dgm:prSet presAssocID="{64FFA896-B187-41A7-81DE-C1CDA31D785A}" presName="horz1" presStyleCnt="0"/>
      <dgm:spPr/>
    </dgm:pt>
    <dgm:pt modelId="{D11B0EE3-838B-4241-962B-D518F017347F}" type="pres">
      <dgm:prSet presAssocID="{64FFA896-B187-41A7-81DE-C1CDA31D785A}" presName="tx1" presStyleLbl="revTx" presStyleIdx="4" presStyleCnt="8"/>
      <dgm:spPr/>
    </dgm:pt>
    <dgm:pt modelId="{7E210AF3-8393-4FCD-A2B7-6D0F77025017}" type="pres">
      <dgm:prSet presAssocID="{64FFA896-B187-41A7-81DE-C1CDA31D785A}" presName="vert1" presStyleCnt="0"/>
      <dgm:spPr/>
    </dgm:pt>
    <dgm:pt modelId="{F4BD387B-4D6D-4DC9-AD7A-971DC250880D}" type="pres">
      <dgm:prSet presAssocID="{348923C3-DDD6-472F-B50D-6920DA770D60}" presName="thickLine" presStyleLbl="alignNode1" presStyleIdx="5" presStyleCnt="8"/>
      <dgm:spPr/>
    </dgm:pt>
    <dgm:pt modelId="{7684A28A-3627-410B-8EED-968F2E39586C}" type="pres">
      <dgm:prSet presAssocID="{348923C3-DDD6-472F-B50D-6920DA770D60}" presName="horz1" presStyleCnt="0"/>
      <dgm:spPr/>
    </dgm:pt>
    <dgm:pt modelId="{E0841AE6-A56F-4F49-91E4-2880D6052B37}" type="pres">
      <dgm:prSet presAssocID="{348923C3-DDD6-472F-B50D-6920DA770D60}" presName="tx1" presStyleLbl="revTx" presStyleIdx="5" presStyleCnt="8"/>
      <dgm:spPr/>
    </dgm:pt>
    <dgm:pt modelId="{9074D816-1777-4692-BEC6-0A6B2AD65A99}" type="pres">
      <dgm:prSet presAssocID="{348923C3-DDD6-472F-B50D-6920DA770D60}" presName="vert1" presStyleCnt="0"/>
      <dgm:spPr/>
    </dgm:pt>
    <dgm:pt modelId="{351FEEC1-94DF-4D57-B503-ECF216863018}" type="pres">
      <dgm:prSet presAssocID="{852957A7-5ADF-4998-A4D4-9DA255E07602}" presName="thickLine" presStyleLbl="alignNode1" presStyleIdx="6" presStyleCnt="8"/>
      <dgm:spPr/>
    </dgm:pt>
    <dgm:pt modelId="{45069E68-321C-4702-9010-AAEAA6EACB6D}" type="pres">
      <dgm:prSet presAssocID="{852957A7-5ADF-4998-A4D4-9DA255E07602}" presName="horz1" presStyleCnt="0"/>
      <dgm:spPr/>
    </dgm:pt>
    <dgm:pt modelId="{3986759D-ED50-4807-BB62-E4BF1B43597A}" type="pres">
      <dgm:prSet presAssocID="{852957A7-5ADF-4998-A4D4-9DA255E07602}" presName="tx1" presStyleLbl="revTx" presStyleIdx="6" presStyleCnt="8"/>
      <dgm:spPr/>
    </dgm:pt>
    <dgm:pt modelId="{AA25C8D3-4542-4F27-8923-784463B74F78}" type="pres">
      <dgm:prSet presAssocID="{852957A7-5ADF-4998-A4D4-9DA255E07602}" presName="vert1" presStyleCnt="0"/>
      <dgm:spPr/>
    </dgm:pt>
    <dgm:pt modelId="{374B49B4-7788-4B20-9C15-1E55C74353D6}" type="pres">
      <dgm:prSet presAssocID="{B32D8996-E04D-4C66-AACB-61D3292CDCFD}" presName="thickLine" presStyleLbl="alignNode1" presStyleIdx="7" presStyleCnt="8"/>
      <dgm:spPr/>
    </dgm:pt>
    <dgm:pt modelId="{DFB05C1C-2327-4EBA-A778-0C559F3E19C2}" type="pres">
      <dgm:prSet presAssocID="{B32D8996-E04D-4C66-AACB-61D3292CDCFD}" presName="horz1" presStyleCnt="0"/>
      <dgm:spPr/>
    </dgm:pt>
    <dgm:pt modelId="{6B46F84D-7F17-4B6E-8C0B-3C21C37DD262}" type="pres">
      <dgm:prSet presAssocID="{B32D8996-E04D-4C66-AACB-61D3292CDCFD}" presName="tx1" presStyleLbl="revTx" presStyleIdx="7" presStyleCnt="8"/>
      <dgm:spPr/>
    </dgm:pt>
    <dgm:pt modelId="{4A817991-B4DB-4286-AD35-26D40D97E17B}" type="pres">
      <dgm:prSet presAssocID="{B32D8996-E04D-4C66-AACB-61D3292CDCFD}" presName="vert1" presStyleCnt="0"/>
      <dgm:spPr/>
    </dgm:pt>
  </dgm:ptLst>
  <dgm:cxnLst>
    <dgm:cxn modelId="{F3171404-BBF1-486F-BD97-C123BE306E5D}" srcId="{AC077689-10A4-412E-A668-3A22C106A5CA}" destId="{B5F65ABE-DEEB-4614-98CD-25EBF7C0A93E}" srcOrd="0" destOrd="0" parTransId="{8C2A7025-9CF1-4296-ADDB-220B80195453}" sibTransId="{4827EE58-DEC9-42AC-8F7C-F550E9B7639E}"/>
    <dgm:cxn modelId="{5DBB2C26-C5EB-4B59-9DDD-57A002F1427D}" srcId="{AC077689-10A4-412E-A668-3A22C106A5CA}" destId="{64FFA896-B187-41A7-81DE-C1CDA31D785A}" srcOrd="4" destOrd="0" parTransId="{9DBDAA6A-F04E-44EB-9645-45394F1AE6B6}" sibTransId="{909098BF-4C32-47D6-8D32-D99A506B86C5}"/>
    <dgm:cxn modelId="{9267A130-8675-4CC8-AC04-EF862065F69A}" type="presOf" srcId="{348923C3-DDD6-472F-B50D-6920DA770D60}" destId="{E0841AE6-A56F-4F49-91E4-2880D6052B37}" srcOrd="0" destOrd="0" presId="urn:microsoft.com/office/officeart/2008/layout/LinedList"/>
    <dgm:cxn modelId="{4278FE38-8AA4-4C12-978D-4C1771017E7F}" type="presOf" srcId="{FAFF43C3-3576-42C0-9961-3D52CDBFFE04}" destId="{B47CCFE7-4DDE-41EF-BAD1-F11D5E775252}" srcOrd="0" destOrd="0" presId="urn:microsoft.com/office/officeart/2008/layout/LinedList"/>
    <dgm:cxn modelId="{D8221B45-B47C-4EFB-819B-5E61C7E2B141}" type="presOf" srcId="{C2A8F7E7-E178-4177-BDD7-20A0B895F260}" destId="{3B243CF6-5862-4574-AEE1-6462C78A3153}" srcOrd="0" destOrd="0" presId="urn:microsoft.com/office/officeart/2008/layout/LinedList"/>
    <dgm:cxn modelId="{5C55334C-AEC0-480E-9CAF-DE53CA1DEEF7}" type="presOf" srcId="{B32D8996-E04D-4C66-AACB-61D3292CDCFD}" destId="{6B46F84D-7F17-4B6E-8C0B-3C21C37DD262}" srcOrd="0" destOrd="0" presId="urn:microsoft.com/office/officeart/2008/layout/LinedList"/>
    <dgm:cxn modelId="{FB75986D-EE5D-41FE-850B-02482538CFD6}" srcId="{AC077689-10A4-412E-A668-3A22C106A5CA}" destId="{852957A7-5ADF-4998-A4D4-9DA255E07602}" srcOrd="6" destOrd="0" parTransId="{CD63C467-1937-42E9-9DB3-781AB7FC5C52}" sibTransId="{B4FADBED-8415-49FB-8B33-2ABDD8A9E0AE}"/>
    <dgm:cxn modelId="{45A88B70-1229-4446-8619-49A22F0E3055}" type="presOf" srcId="{852957A7-5ADF-4998-A4D4-9DA255E07602}" destId="{3986759D-ED50-4807-BB62-E4BF1B43597A}" srcOrd="0" destOrd="0" presId="urn:microsoft.com/office/officeart/2008/layout/LinedList"/>
    <dgm:cxn modelId="{F1406E85-9D4B-456A-9963-EE4228B6B1F1}" type="presOf" srcId="{64FFA896-B187-41A7-81DE-C1CDA31D785A}" destId="{D11B0EE3-838B-4241-962B-D518F017347F}" srcOrd="0" destOrd="0" presId="urn:microsoft.com/office/officeart/2008/layout/LinedList"/>
    <dgm:cxn modelId="{D8E3C38D-5B61-4D8F-98B4-6F4E44EDC02A}" srcId="{AC077689-10A4-412E-A668-3A22C106A5CA}" destId="{348923C3-DDD6-472F-B50D-6920DA770D60}" srcOrd="5" destOrd="0" parTransId="{A2B77E94-7532-4C62-926C-66BD2862FE3A}" sibTransId="{B6359432-161C-467A-A62E-AF92C17C055C}"/>
    <dgm:cxn modelId="{2BC03A98-D33B-46C6-8AC8-F779F3D58554}" type="presOf" srcId="{AC077689-10A4-412E-A668-3A22C106A5CA}" destId="{0DDA401C-9E95-41E9-AF35-B9B992674105}" srcOrd="0" destOrd="0" presId="urn:microsoft.com/office/officeart/2008/layout/LinedList"/>
    <dgm:cxn modelId="{F39B74B1-360B-43C5-ACFB-57131468A1D1}" type="presOf" srcId="{F84DF7E0-0BE5-4EF2-8751-1FB6BDE86185}" destId="{9F8B6E55-42B3-440C-9EDB-8312D68A1533}" srcOrd="0" destOrd="0" presId="urn:microsoft.com/office/officeart/2008/layout/LinedList"/>
    <dgm:cxn modelId="{BE083EC0-186C-40B9-9760-4AB7207AE559}" srcId="{AC077689-10A4-412E-A668-3A22C106A5CA}" destId="{B32D8996-E04D-4C66-AACB-61D3292CDCFD}" srcOrd="7" destOrd="0" parTransId="{12FB2164-025B-4255-B870-09E1B1FCF2A3}" sibTransId="{C34E721A-774C-44FD-BCB7-DE5C14809F14}"/>
    <dgm:cxn modelId="{5FB3D2D6-E9FC-4AA3-ABEA-106A63BCFD09}" srcId="{AC077689-10A4-412E-A668-3A22C106A5CA}" destId="{FAFF43C3-3576-42C0-9961-3D52CDBFFE04}" srcOrd="1" destOrd="0" parTransId="{D9A11EF2-F8D1-4097-A77E-737D14BE48BC}" sibTransId="{0C27CD67-E818-4937-B540-7FA54A55393E}"/>
    <dgm:cxn modelId="{44B074DE-235E-41B8-9D00-FFBB312AEB6F}" srcId="{AC077689-10A4-412E-A668-3A22C106A5CA}" destId="{C2A8F7E7-E178-4177-BDD7-20A0B895F260}" srcOrd="3" destOrd="0" parTransId="{9687C917-E313-4C7B-B8BA-160976A39039}" sibTransId="{CC5C93E3-2C93-4CB3-926B-E479B932C2AE}"/>
    <dgm:cxn modelId="{4FD6A9EB-8E22-422B-AD35-FA001667A195}" srcId="{AC077689-10A4-412E-A668-3A22C106A5CA}" destId="{F84DF7E0-0BE5-4EF2-8751-1FB6BDE86185}" srcOrd="2" destOrd="0" parTransId="{89BDC1E4-36BD-4A09-8C33-DA001EFAF55E}" sibTransId="{5778246E-2368-4547-8A60-C2962E8366B9}"/>
    <dgm:cxn modelId="{451A70FA-2A38-43F3-A831-114D91C31661}" type="presOf" srcId="{B5F65ABE-DEEB-4614-98CD-25EBF7C0A93E}" destId="{B8F27F93-2175-4C1B-8B31-3EB4C55AE7AB}" srcOrd="0" destOrd="0" presId="urn:microsoft.com/office/officeart/2008/layout/LinedList"/>
    <dgm:cxn modelId="{D0186EFC-4A4A-485F-9F11-0138B13AAA03}" type="presParOf" srcId="{0DDA401C-9E95-41E9-AF35-B9B992674105}" destId="{565B694C-ADEB-4469-B1D2-811E81575D9B}" srcOrd="0" destOrd="0" presId="urn:microsoft.com/office/officeart/2008/layout/LinedList"/>
    <dgm:cxn modelId="{9F46DDB7-C841-45CE-8BAA-8C7856809BC8}" type="presParOf" srcId="{0DDA401C-9E95-41E9-AF35-B9B992674105}" destId="{AD64FAD2-FBDD-4D6B-B175-0C3EB485C19B}" srcOrd="1" destOrd="0" presId="urn:microsoft.com/office/officeart/2008/layout/LinedList"/>
    <dgm:cxn modelId="{CF9DE8F2-5288-4B8D-A8CF-9DD5CFD48AA0}" type="presParOf" srcId="{AD64FAD2-FBDD-4D6B-B175-0C3EB485C19B}" destId="{B8F27F93-2175-4C1B-8B31-3EB4C55AE7AB}" srcOrd="0" destOrd="0" presId="urn:microsoft.com/office/officeart/2008/layout/LinedList"/>
    <dgm:cxn modelId="{6D6007D7-A817-4D34-BAD9-E5731B5DE3B9}" type="presParOf" srcId="{AD64FAD2-FBDD-4D6B-B175-0C3EB485C19B}" destId="{7ECA356F-8328-4B37-BD06-51009C9E231B}" srcOrd="1" destOrd="0" presId="urn:microsoft.com/office/officeart/2008/layout/LinedList"/>
    <dgm:cxn modelId="{848C80F6-8A37-49A2-AB67-473E2D61812C}" type="presParOf" srcId="{0DDA401C-9E95-41E9-AF35-B9B992674105}" destId="{4156D7C1-5351-4D7D-BDBA-3E04A0AB776C}" srcOrd="2" destOrd="0" presId="urn:microsoft.com/office/officeart/2008/layout/LinedList"/>
    <dgm:cxn modelId="{658B405C-BC17-400D-AEFB-A90660E89AF7}" type="presParOf" srcId="{0DDA401C-9E95-41E9-AF35-B9B992674105}" destId="{F801AAD5-6167-45BA-A09D-A983DB0EC6DC}" srcOrd="3" destOrd="0" presId="urn:microsoft.com/office/officeart/2008/layout/LinedList"/>
    <dgm:cxn modelId="{C67AA591-0556-4535-99A6-5A44EB5C0015}" type="presParOf" srcId="{F801AAD5-6167-45BA-A09D-A983DB0EC6DC}" destId="{B47CCFE7-4DDE-41EF-BAD1-F11D5E775252}" srcOrd="0" destOrd="0" presId="urn:microsoft.com/office/officeart/2008/layout/LinedList"/>
    <dgm:cxn modelId="{E75B2940-344E-49B6-BD5F-9DBA5924FF7F}" type="presParOf" srcId="{F801AAD5-6167-45BA-A09D-A983DB0EC6DC}" destId="{ACEAFC87-5B3B-4E15-ACFC-193C1A2660D2}" srcOrd="1" destOrd="0" presId="urn:microsoft.com/office/officeart/2008/layout/LinedList"/>
    <dgm:cxn modelId="{397C1081-31AA-48EC-B191-5B9E9F1350FA}" type="presParOf" srcId="{0DDA401C-9E95-41E9-AF35-B9B992674105}" destId="{FFD50625-9851-4DB3-8600-759FCB182375}" srcOrd="4" destOrd="0" presId="urn:microsoft.com/office/officeart/2008/layout/LinedList"/>
    <dgm:cxn modelId="{68D93AB7-1EBE-446B-A0E3-3B844926632A}" type="presParOf" srcId="{0DDA401C-9E95-41E9-AF35-B9B992674105}" destId="{0ECE1C64-7C20-454B-91B2-2B161CE160E2}" srcOrd="5" destOrd="0" presId="urn:microsoft.com/office/officeart/2008/layout/LinedList"/>
    <dgm:cxn modelId="{56B665C3-6DD7-4526-9D47-A79DA6277AC1}" type="presParOf" srcId="{0ECE1C64-7C20-454B-91B2-2B161CE160E2}" destId="{9F8B6E55-42B3-440C-9EDB-8312D68A1533}" srcOrd="0" destOrd="0" presId="urn:microsoft.com/office/officeart/2008/layout/LinedList"/>
    <dgm:cxn modelId="{348BD2E8-731E-4BEF-9478-E86EBEFA6C0C}" type="presParOf" srcId="{0ECE1C64-7C20-454B-91B2-2B161CE160E2}" destId="{42DC7C6D-3386-474F-89A3-B1B897E24E16}" srcOrd="1" destOrd="0" presId="urn:microsoft.com/office/officeart/2008/layout/LinedList"/>
    <dgm:cxn modelId="{0A5FD2C4-6748-425B-BC9E-3EFCA0F474C6}" type="presParOf" srcId="{0DDA401C-9E95-41E9-AF35-B9B992674105}" destId="{FCF98B6B-FFA4-4294-BE01-7FCECBC264FC}" srcOrd="6" destOrd="0" presId="urn:microsoft.com/office/officeart/2008/layout/LinedList"/>
    <dgm:cxn modelId="{A3C59C61-3237-4B8F-AA73-819EC6336662}" type="presParOf" srcId="{0DDA401C-9E95-41E9-AF35-B9B992674105}" destId="{7676D737-023C-4E87-81BF-16F18D3396FA}" srcOrd="7" destOrd="0" presId="urn:microsoft.com/office/officeart/2008/layout/LinedList"/>
    <dgm:cxn modelId="{A41FD8C4-2165-4AC3-A168-91331FEAD768}" type="presParOf" srcId="{7676D737-023C-4E87-81BF-16F18D3396FA}" destId="{3B243CF6-5862-4574-AEE1-6462C78A3153}" srcOrd="0" destOrd="0" presId="urn:microsoft.com/office/officeart/2008/layout/LinedList"/>
    <dgm:cxn modelId="{285FEBCF-EACB-4117-89E2-492B5D59DFC5}" type="presParOf" srcId="{7676D737-023C-4E87-81BF-16F18D3396FA}" destId="{D53375BF-13C0-437E-93D6-53CF4ED353CE}" srcOrd="1" destOrd="0" presId="urn:microsoft.com/office/officeart/2008/layout/LinedList"/>
    <dgm:cxn modelId="{0D0C6FA2-2CFE-4E2B-9795-42B34EE8907D}" type="presParOf" srcId="{0DDA401C-9E95-41E9-AF35-B9B992674105}" destId="{CB30CB06-108A-4642-B2BF-83A1903E90AA}" srcOrd="8" destOrd="0" presId="urn:microsoft.com/office/officeart/2008/layout/LinedList"/>
    <dgm:cxn modelId="{82D9F53F-8D83-4F58-A509-033C158AA2CF}" type="presParOf" srcId="{0DDA401C-9E95-41E9-AF35-B9B992674105}" destId="{EBF64DE6-D549-449B-BD9B-C9AB8FE79AA7}" srcOrd="9" destOrd="0" presId="urn:microsoft.com/office/officeart/2008/layout/LinedList"/>
    <dgm:cxn modelId="{28113688-5436-4564-8968-0C22DDDF44B2}" type="presParOf" srcId="{EBF64DE6-D549-449B-BD9B-C9AB8FE79AA7}" destId="{D11B0EE3-838B-4241-962B-D518F017347F}" srcOrd="0" destOrd="0" presId="urn:microsoft.com/office/officeart/2008/layout/LinedList"/>
    <dgm:cxn modelId="{3799F09B-5FD7-4C22-8150-94C83EA940D9}" type="presParOf" srcId="{EBF64DE6-D549-449B-BD9B-C9AB8FE79AA7}" destId="{7E210AF3-8393-4FCD-A2B7-6D0F77025017}" srcOrd="1" destOrd="0" presId="urn:microsoft.com/office/officeart/2008/layout/LinedList"/>
    <dgm:cxn modelId="{3350A4CE-46EF-44BD-8048-43A71875388F}" type="presParOf" srcId="{0DDA401C-9E95-41E9-AF35-B9B992674105}" destId="{F4BD387B-4D6D-4DC9-AD7A-971DC250880D}" srcOrd="10" destOrd="0" presId="urn:microsoft.com/office/officeart/2008/layout/LinedList"/>
    <dgm:cxn modelId="{EA0C50D2-C775-4366-8567-432C496184AC}" type="presParOf" srcId="{0DDA401C-9E95-41E9-AF35-B9B992674105}" destId="{7684A28A-3627-410B-8EED-968F2E39586C}" srcOrd="11" destOrd="0" presId="urn:microsoft.com/office/officeart/2008/layout/LinedList"/>
    <dgm:cxn modelId="{845AA011-4ECB-472B-ADDA-DCDC4906B835}" type="presParOf" srcId="{7684A28A-3627-410B-8EED-968F2E39586C}" destId="{E0841AE6-A56F-4F49-91E4-2880D6052B37}" srcOrd="0" destOrd="0" presId="urn:microsoft.com/office/officeart/2008/layout/LinedList"/>
    <dgm:cxn modelId="{69FFA3C8-E21B-40DC-ADF6-10302362A6A0}" type="presParOf" srcId="{7684A28A-3627-410B-8EED-968F2E39586C}" destId="{9074D816-1777-4692-BEC6-0A6B2AD65A99}" srcOrd="1" destOrd="0" presId="urn:microsoft.com/office/officeart/2008/layout/LinedList"/>
    <dgm:cxn modelId="{96E35887-8DE2-4B62-A22D-59BA86B08848}" type="presParOf" srcId="{0DDA401C-9E95-41E9-AF35-B9B992674105}" destId="{351FEEC1-94DF-4D57-B503-ECF216863018}" srcOrd="12" destOrd="0" presId="urn:microsoft.com/office/officeart/2008/layout/LinedList"/>
    <dgm:cxn modelId="{D93A411E-AF63-43EC-9790-DEE6795E53D3}" type="presParOf" srcId="{0DDA401C-9E95-41E9-AF35-B9B992674105}" destId="{45069E68-321C-4702-9010-AAEAA6EACB6D}" srcOrd="13" destOrd="0" presId="urn:microsoft.com/office/officeart/2008/layout/LinedList"/>
    <dgm:cxn modelId="{605FB687-61FF-4820-9B81-99AB49D21736}" type="presParOf" srcId="{45069E68-321C-4702-9010-AAEAA6EACB6D}" destId="{3986759D-ED50-4807-BB62-E4BF1B43597A}" srcOrd="0" destOrd="0" presId="urn:microsoft.com/office/officeart/2008/layout/LinedList"/>
    <dgm:cxn modelId="{434194A4-5E6A-44FD-B117-CDA034B96506}" type="presParOf" srcId="{45069E68-321C-4702-9010-AAEAA6EACB6D}" destId="{AA25C8D3-4542-4F27-8923-784463B74F78}" srcOrd="1" destOrd="0" presId="urn:microsoft.com/office/officeart/2008/layout/LinedList"/>
    <dgm:cxn modelId="{FB426C09-1FFB-4E67-B494-51864D45511D}" type="presParOf" srcId="{0DDA401C-9E95-41E9-AF35-B9B992674105}" destId="{374B49B4-7788-4B20-9C15-1E55C74353D6}" srcOrd="14" destOrd="0" presId="urn:microsoft.com/office/officeart/2008/layout/LinedList"/>
    <dgm:cxn modelId="{64A08897-98AC-4E25-BAE2-3D1C7C79CF5F}" type="presParOf" srcId="{0DDA401C-9E95-41E9-AF35-B9B992674105}" destId="{DFB05C1C-2327-4EBA-A778-0C559F3E19C2}" srcOrd="15" destOrd="0" presId="urn:microsoft.com/office/officeart/2008/layout/LinedList"/>
    <dgm:cxn modelId="{B04AE767-BBC0-4DBB-9745-034DA40E1E24}" type="presParOf" srcId="{DFB05C1C-2327-4EBA-A778-0C559F3E19C2}" destId="{6B46F84D-7F17-4B6E-8C0B-3C21C37DD262}" srcOrd="0" destOrd="0" presId="urn:microsoft.com/office/officeart/2008/layout/LinedList"/>
    <dgm:cxn modelId="{79658EB5-C78F-4FAF-B892-195E7D48DD22}" type="presParOf" srcId="{DFB05C1C-2327-4EBA-A778-0C559F3E19C2}" destId="{4A817991-B4DB-4286-AD35-26D40D97E17B}"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D6B99C8-6592-492B-BE5C-5B2503AAF7ED}" type="doc">
      <dgm:prSet loTypeId="urn:microsoft.com/office/officeart/2016/7/layout/BasicLinearProcessNumbered" loCatId="process" qsTypeId="urn:microsoft.com/office/officeart/2005/8/quickstyle/simple1" qsCatId="simple" csTypeId="urn:microsoft.com/office/officeart/2005/8/colors/ColorSchemeForSuggestions" csCatId="other" phldr="1"/>
      <dgm:spPr/>
      <dgm:t>
        <a:bodyPr/>
        <a:lstStyle/>
        <a:p>
          <a:endParaRPr lang="en-US"/>
        </a:p>
      </dgm:t>
    </dgm:pt>
    <dgm:pt modelId="{9642641B-0967-4D2D-A4EE-BFEE1350ADD7}">
      <dgm:prSet/>
      <dgm:spPr/>
      <dgm:t>
        <a:bodyPr/>
        <a:lstStyle/>
        <a:p>
          <a:r>
            <a:rPr lang="en-NZ" dirty="0"/>
            <a:t>Conditional citizenship – based on</a:t>
          </a:r>
        </a:p>
        <a:p>
          <a:r>
            <a:rPr lang="en-NZ" dirty="0" err="1"/>
            <a:t>Sanism</a:t>
          </a:r>
          <a:endParaRPr lang="en-NZ" dirty="0"/>
        </a:p>
        <a:p>
          <a:r>
            <a:rPr lang="en-NZ" dirty="0"/>
            <a:t>Epistemic Injustice</a:t>
          </a:r>
        </a:p>
        <a:p>
          <a:r>
            <a:rPr lang="en-NZ" dirty="0"/>
            <a:t>Mental health law </a:t>
          </a:r>
          <a:endParaRPr lang="en-US" dirty="0"/>
        </a:p>
      </dgm:t>
    </dgm:pt>
    <dgm:pt modelId="{667CC772-215F-4D93-9774-481607F1DE0C}" type="parTrans" cxnId="{E1FE2E63-3CCD-492F-BBF4-42FB11EAD91A}">
      <dgm:prSet/>
      <dgm:spPr/>
      <dgm:t>
        <a:bodyPr/>
        <a:lstStyle/>
        <a:p>
          <a:endParaRPr lang="en-US"/>
        </a:p>
      </dgm:t>
    </dgm:pt>
    <dgm:pt modelId="{0CCF0D0C-AEEB-42C5-A823-947F9F056D3C}" type="sibTrans" cxnId="{E1FE2E63-3CCD-492F-BBF4-42FB11EAD91A}">
      <dgm:prSet phldrT="1" phldr="0"/>
      <dgm:spPr/>
      <dgm:t>
        <a:bodyPr/>
        <a:lstStyle/>
        <a:p>
          <a:r>
            <a:rPr lang="en-US"/>
            <a:t>1</a:t>
          </a:r>
        </a:p>
      </dgm:t>
    </dgm:pt>
    <dgm:pt modelId="{3478E333-4E92-4A96-AF1F-C7924EA263F6}">
      <dgm:prSet/>
      <dgm:spPr/>
      <dgm:t>
        <a:bodyPr/>
        <a:lstStyle/>
        <a:p>
          <a:r>
            <a:rPr lang="en-NZ"/>
            <a:t>The grey zone of exception and exclusion</a:t>
          </a:r>
          <a:endParaRPr lang="en-US"/>
        </a:p>
      </dgm:t>
    </dgm:pt>
    <dgm:pt modelId="{EB9EE314-95E0-402E-A0CE-3EFCA81A83B8}" type="parTrans" cxnId="{DFB07674-9C7F-4882-8386-98A2457E2532}">
      <dgm:prSet/>
      <dgm:spPr/>
      <dgm:t>
        <a:bodyPr/>
        <a:lstStyle/>
        <a:p>
          <a:endParaRPr lang="en-US"/>
        </a:p>
      </dgm:t>
    </dgm:pt>
    <dgm:pt modelId="{88BF555C-758B-41DD-B4D7-3E5154E4BB0E}" type="sibTrans" cxnId="{DFB07674-9C7F-4882-8386-98A2457E2532}">
      <dgm:prSet phldrT="2" phldr="0"/>
      <dgm:spPr/>
      <dgm:t>
        <a:bodyPr/>
        <a:lstStyle/>
        <a:p>
          <a:r>
            <a:rPr lang="en-US"/>
            <a:t>2</a:t>
          </a:r>
        </a:p>
      </dgm:t>
    </dgm:pt>
    <dgm:pt modelId="{5CAB7485-2321-4EE3-9965-530B6951EE48}">
      <dgm:prSet/>
      <dgm:spPr/>
      <dgm:t>
        <a:bodyPr/>
        <a:lstStyle/>
        <a:p>
          <a:r>
            <a:rPr lang="en-NZ" dirty="0"/>
            <a:t>Citizenship, and forms of justice including the UN Convention on the rights of persons with disabilities (UNCRPD)</a:t>
          </a:r>
          <a:endParaRPr lang="en-US" dirty="0"/>
        </a:p>
      </dgm:t>
    </dgm:pt>
    <dgm:pt modelId="{9BF05CB3-0FEC-4729-9040-FD3D3D6F9943}" type="parTrans" cxnId="{E1EFFC7C-5C3C-4712-B71B-F936E1E5FBE4}">
      <dgm:prSet/>
      <dgm:spPr/>
      <dgm:t>
        <a:bodyPr/>
        <a:lstStyle/>
        <a:p>
          <a:endParaRPr lang="en-US"/>
        </a:p>
      </dgm:t>
    </dgm:pt>
    <dgm:pt modelId="{9CA54618-4AFF-4F7C-B5A4-5B840B583322}" type="sibTrans" cxnId="{E1EFFC7C-5C3C-4712-B71B-F936E1E5FBE4}">
      <dgm:prSet phldrT="3" phldr="0"/>
      <dgm:spPr/>
      <dgm:t>
        <a:bodyPr/>
        <a:lstStyle/>
        <a:p>
          <a:r>
            <a:rPr lang="en-US"/>
            <a:t>3</a:t>
          </a:r>
        </a:p>
      </dgm:t>
    </dgm:pt>
    <dgm:pt modelId="{878C3960-1407-4DFD-A16A-A6C310B6E3BF}">
      <dgm:prSet/>
      <dgm:spPr/>
      <dgm:t>
        <a:bodyPr/>
        <a:lstStyle/>
        <a:p>
          <a:r>
            <a:rPr lang="en-NZ"/>
            <a:t>Being ‘heard’</a:t>
          </a:r>
          <a:endParaRPr lang="en-US"/>
        </a:p>
      </dgm:t>
    </dgm:pt>
    <dgm:pt modelId="{1DFA9C94-0D0E-4CD9-9EE0-2C952BC652F5}" type="parTrans" cxnId="{FB3E39AE-66F2-4C2A-97F9-EE18FFEA63F5}">
      <dgm:prSet/>
      <dgm:spPr/>
      <dgm:t>
        <a:bodyPr/>
        <a:lstStyle/>
        <a:p>
          <a:endParaRPr lang="en-US"/>
        </a:p>
      </dgm:t>
    </dgm:pt>
    <dgm:pt modelId="{242E99D1-1687-4420-87D8-571255CAEAEF}" type="sibTrans" cxnId="{FB3E39AE-66F2-4C2A-97F9-EE18FFEA63F5}">
      <dgm:prSet phldrT="4" phldr="0"/>
      <dgm:spPr/>
      <dgm:t>
        <a:bodyPr/>
        <a:lstStyle/>
        <a:p>
          <a:r>
            <a:rPr lang="en-US"/>
            <a:t>4</a:t>
          </a:r>
        </a:p>
      </dgm:t>
    </dgm:pt>
    <dgm:pt modelId="{93DCBE85-49A8-4CBD-B314-02C6E56F5074}">
      <dgm:prSet/>
      <dgm:spPr/>
      <dgm:t>
        <a:bodyPr/>
        <a:lstStyle/>
        <a:p>
          <a:r>
            <a:rPr lang="en-NZ"/>
            <a:t>The theory of ‘acts’ of citizenship</a:t>
          </a:r>
          <a:endParaRPr lang="en-US"/>
        </a:p>
      </dgm:t>
    </dgm:pt>
    <dgm:pt modelId="{4446FA1E-5886-4FC0-9176-3382AB232913}" type="parTrans" cxnId="{AFC3F434-F195-4FC0-A143-AD2B55C53F4D}">
      <dgm:prSet/>
      <dgm:spPr/>
      <dgm:t>
        <a:bodyPr/>
        <a:lstStyle/>
        <a:p>
          <a:endParaRPr lang="en-US"/>
        </a:p>
      </dgm:t>
    </dgm:pt>
    <dgm:pt modelId="{B6FDB1A2-AB95-43DA-AD58-EA5EFE074C2D}" type="sibTrans" cxnId="{AFC3F434-F195-4FC0-A143-AD2B55C53F4D}">
      <dgm:prSet phldrT="5" phldr="0"/>
      <dgm:spPr/>
      <dgm:t>
        <a:bodyPr/>
        <a:lstStyle/>
        <a:p>
          <a:r>
            <a:rPr lang="en-US"/>
            <a:t>5</a:t>
          </a:r>
        </a:p>
      </dgm:t>
    </dgm:pt>
    <dgm:pt modelId="{FE31E817-783D-4244-A3C2-D97D818D1EED}">
      <dgm:prSet/>
      <dgm:spPr/>
      <dgm:t>
        <a:bodyPr/>
        <a:lstStyle/>
        <a:p>
          <a:r>
            <a:rPr lang="en-NZ"/>
            <a:t>The Yale study: Fostering social inclusion</a:t>
          </a:r>
          <a:endParaRPr lang="en-US"/>
        </a:p>
      </dgm:t>
    </dgm:pt>
    <dgm:pt modelId="{A8C0C43F-7019-4F7C-A90B-A4E39504C03A}" type="parTrans" cxnId="{9F06989F-79E8-4F57-A646-87164A10CA61}">
      <dgm:prSet/>
      <dgm:spPr/>
      <dgm:t>
        <a:bodyPr/>
        <a:lstStyle/>
        <a:p>
          <a:endParaRPr lang="en-US"/>
        </a:p>
      </dgm:t>
    </dgm:pt>
    <dgm:pt modelId="{6925C6F1-CEC3-47C4-AC19-04F348828A34}" type="sibTrans" cxnId="{9F06989F-79E8-4F57-A646-87164A10CA61}">
      <dgm:prSet phldrT="6" phldr="0"/>
      <dgm:spPr/>
      <dgm:t>
        <a:bodyPr/>
        <a:lstStyle/>
        <a:p>
          <a:r>
            <a:rPr lang="en-US"/>
            <a:t>6</a:t>
          </a:r>
        </a:p>
      </dgm:t>
    </dgm:pt>
    <dgm:pt modelId="{E6FF98CC-B5CB-491D-B013-7E502C2F4887}" type="pres">
      <dgm:prSet presAssocID="{0D6B99C8-6592-492B-BE5C-5B2503AAF7ED}" presName="Name0" presStyleCnt="0">
        <dgm:presLayoutVars>
          <dgm:animLvl val="lvl"/>
          <dgm:resizeHandles val="exact"/>
        </dgm:presLayoutVars>
      </dgm:prSet>
      <dgm:spPr/>
    </dgm:pt>
    <dgm:pt modelId="{4AD0DECA-7094-4237-98DD-FDD9D3430EED}" type="pres">
      <dgm:prSet presAssocID="{9642641B-0967-4D2D-A4EE-BFEE1350ADD7}" presName="compositeNode" presStyleCnt="0">
        <dgm:presLayoutVars>
          <dgm:bulletEnabled val="1"/>
        </dgm:presLayoutVars>
      </dgm:prSet>
      <dgm:spPr/>
    </dgm:pt>
    <dgm:pt modelId="{A0E82EC0-2C05-406B-BF7C-7868E9069A6F}" type="pres">
      <dgm:prSet presAssocID="{9642641B-0967-4D2D-A4EE-BFEE1350ADD7}" presName="bgRect" presStyleLbl="bgAccFollowNode1" presStyleIdx="0" presStyleCnt="6"/>
      <dgm:spPr/>
    </dgm:pt>
    <dgm:pt modelId="{576DA83A-DCBB-4AE6-B184-9A3907C0EA69}" type="pres">
      <dgm:prSet presAssocID="{0CCF0D0C-AEEB-42C5-A823-947F9F056D3C}" presName="sibTransNodeCircle" presStyleLbl="alignNode1" presStyleIdx="0" presStyleCnt="12">
        <dgm:presLayoutVars>
          <dgm:chMax val="0"/>
          <dgm:bulletEnabled/>
        </dgm:presLayoutVars>
      </dgm:prSet>
      <dgm:spPr/>
    </dgm:pt>
    <dgm:pt modelId="{E0816281-E992-4039-A267-7B6DF5F118A7}" type="pres">
      <dgm:prSet presAssocID="{9642641B-0967-4D2D-A4EE-BFEE1350ADD7}" presName="bottomLine" presStyleLbl="alignNode1" presStyleIdx="1" presStyleCnt="12">
        <dgm:presLayoutVars/>
      </dgm:prSet>
      <dgm:spPr/>
    </dgm:pt>
    <dgm:pt modelId="{D3120F52-DED0-4186-8650-01F4A53FE236}" type="pres">
      <dgm:prSet presAssocID="{9642641B-0967-4D2D-A4EE-BFEE1350ADD7}" presName="nodeText" presStyleLbl="bgAccFollowNode1" presStyleIdx="0" presStyleCnt="6">
        <dgm:presLayoutVars>
          <dgm:bulletEnabled val="1"/>
        </dgm:presLayoutVars>
      </dgm:prSet>
      <dgm:spPr/>
    </dgm:pt>
    <dgm:pt modelId="{72B546CB-2E04-44E5-A844-A63C27A73F4B}" type="pres">
      <dgm:prSet presAssocID="{0CCF0D0C-AEEB-42C5-A823-947F9F056D3C}" presName="sibTrans" presStyleCnt="0"/>
      <dgm:spPr/>
    </dgm:pt>
    <dgm:pt modelId="{BC5319BD-9636-451B-95D9-E4F1CD707C92}" type="pres">
      <dgm:prSet presAssocID="{3478E333-4E92-4A96-AF1F-C7924EA263F6}" presName="compositeNode" presStyleCnt="0">
        <dgm:presLayoutVars>
          <dgm:bulletEnabled val="1"/>
        </dgm:presLayoutVars>
      </dgm:prSet>
      <dgm:spPr/>
    </dgm:pt>
    <dgm:pt modelId="{38B5FCF1-AFB3-4948-8A6B-13E07680D846}" type="pres">
      <dgm:prSet presAssocID="{3478E333-4E92-4A96-AF1F-C7924EA263F6}" presName="bgRect" presStyleLbl="bgAccFollowNode1" presStyleIdx="1" presStyleCnt="6"/>
      <dgm:spPr/>
    </dgm:pt>
    <dgm:pt modelId="{A63F8EDD-16F2-4284-AF8F-CE7AC287A2F2}" type="pres">
      <dgm:prSet presAssocID="{88BF555C-758B-41DD-B4D7-3E5154E4BB0E}" presName="sibTransNodeCircle" presStyleLbl="alignNode1" presStyleIdx="2" presStyleCnt="12">
        <dgm:presLayoutVars>
          <dgm:chMax val="0"/>
          <dgm:bulletEnabled/>
        </dgm:presLayoutVars>
      </dgm:prSet>
      <dgm:spPr/>
    </dgm:pt>
    <dgm:pt modelId="{FA9E0050-9162-458A-A3BD-33836A9B5793}" type="pres">
      <dgm:prSet presAssocID="{3478E333-4E92-4A96-AF1F-C7924EA263F6}" presName="bottomLine" presStyleLbl="alignNode1" presStyleIdx="3" presStyleCnt="12">
        <dgm:presLayoutVars/>
      </dgm:prSet>
      <dgm:spPr/>
    </dgm:pt>
    <dgm:pt modelId="{B39616C9-E10D-487D-B3F3-9373331EB1CF}" type="pres">
      <dgm:prSet presAssocID="{3478E333-4E92-4A96-AF1F-C7924EA263F6}" presName="nodeText" presStyleLbl="bgAccFollowNode1" presStyleIdx="1" presStyleCnt="6">
        <dgm:presLayoutVars>
          <dgm:bulletEnabled val="1"/>
        </dgm:presLayoutVars>
      </dgm:prSet>
      <dgm:spPr/>
    </dgm:pt>
    <dgm:pt modelId="{DB2B7632-31A8-4329-9E9C-2253CE41F198}" type="pres">
      <dgm:prSet presAssocID="{88BF555C-758B-41DD-B4D7-3E5154E4BB0E}" presName="sibTrans" presStyleCnt="0"/>
      <dgm:spPr/>
    </dgm:pt>
    <dgm:pt modelId="{35E0A1EB-8C0C-464B-8CB0-97F9C5216F3D}" type="pres">
      <dgm:prSet presAssocID="{5CAB7485-2321-4EE3-9965-530B6951EE48}" presName="compositeNode" presStyleCnt="0">
        <dgm:presLayoutVars>
          <dgm:bulletEnabled val="1"/>
        </dgm:presLayoutVars>
      </dgm:prSet>
      <dgm:spPr/>
    </dgm:pt>
    <dgm:pt modelId="{F84ACF70-AE68-4F61-9B72-3B758B4581F0}" type="pres">
      <dgm:prSet presAssocID="{5CAB7485-2321-4EE3-9965-530B6951EE48}" presName="bgRect" presStyleLbl="bgAccFollowNode1" presStyleIdx="2" presStyleCnt="6"/>
      <dgm:spPr/>
    </dgm:pt>
    <dgm:pt modelId="{CCB2286A-A961-446A-8BAA-7779DA3903D8}" type="pres">
      <dgm:prSet presAssocID="{9CA54618-4AFF-4F7C-B5A4-5B840B583322}" presName="sibTransNodeCircle" presStyleLbl="alignNode1" presStyleIdx="4" presStyleCnt="12">
        <dgm:presLayoutVars>
          <dgm:chMax val="0"/>
          <dgm:bulletEnabled/>
        </dgm:presLayoutVars>
      </dgm:prSet>
      <dgm:spPr/>
    </dgm:pt>
    <dgm:pt modelId="{43247BDA-80B8-444F-BBDA-3C1C16B420D2}" type="pres">
      <dgm:prSet presAssocID="{5CAB7485-2321-4EE3-9965-530B6951EE48}" presName="bottomLine" presStyleLbl="alignNode1" presStyleIdx="5" presStyleCnt="12">
        <dgm:presLayoutVars/>
      </dgm:prSet>
      <dgm:spPr/>
    </dgm:pt>
    <dgm:pt modelId="{1976F4D4-FC4C-4DB2-947B-4BF71B91A171}" type="pres">
      <dgm:prSet presAssocID="{5CAB7485-2321-4EE3-9965-530B6951EE48}" presName="nodeText" presStyleLbl="bgAccFollowNode1" presStyleIdx="2" presStyleCnt="6">
        <dgm:presLayoutVars>
          <dgm:bulletEnabled val="1"/>
        </dgm:presLayoutVars>
      </dgm:prSet>
      <dgm:spPr/>
    </dgm:pt>
    <dgm:pt modelId="{38BA8DDA-79B2-490E-8791-64A79CB2CBE7}" type="pres">
      <dgm:prSet presAssocID="{9CA54618-4AFF-4F7C-B5A4-5B840B583322}" presName="sibTrans" presStyleCnt="0"/>
      <dgm:spPr/>
    </dgm:pt>
    <dgm:pt modelId="{BFE7A6A3-CC26-44DC-8DC0-66E22E804655}" type="pres">
      <dgm:prSet presAssocID="{878C3960-1407-4DFD-A16A-A6C310B6E3BF}" presName="compositeNode" presStyleCnt="0">
        <dgm:presLayoutVars>
          <dgm:bulletEnabled val="1"/>
        </dgm:presLayoutVars>
      </dgm:prSet>
      <dgm:spPr/>
    </dgm:pt>
    <dgm:pt modelId="{2A44DFF9-4590-4405-B9E4-9F9AE9E85E88}" type="pres">
      <dgm:prSet presAssocID="{878C3960-1407-4DFD-A16A-A6C310B6E3BF}" presName="bgRect" presStyleLbl="bgAccFollowNode1" presStyleIdx="3" presStyleCnt="6"/>
      <dgm:spPr/>
    </dgm:pt>
    <dgm:pt modelId="{3C737584-F978-48C9-A690-D985B4230A31}" type="pres">
      <dgm:prSet presAssocID="{242E99D1-1687-4420-87D8-571255CAEAEF}" presName="sibTransNodeCircle" presStyleLbl="alignNode1" presStyleIdx="6" presStyleCnt="12">
        <dgm:presLayoutVars>
          <dgm:chMax val="0"/>
          <dgm:bulletEnabled/>
        </dgm:presLayoutVars>
      </dgm:prSet>
      <dgm:spPr/>
    </dgm:pt>
    <dgm:pt modelId="{00B3C0B7-DBAD-47B1-B034-756D9BC65861}" type="pres">
      <dgm:prSet presAssocID="{878C3960-1407-4DFD-A16A-A6C310B6E3BF}" presName="bottomLine" presStyleLbl="alignNode1" presStyleIdx="7" presStyleCnt="12">
        <dgm:presLayoutVars/>
      </dgm:prSet>
      <dgm:spPr/>
    </dgm:pt>
    <dgm:pt modelId="{A8DF278E-4165-4F2B-819F-830479682C5F}" type="pres">
      <dgm:prSet presAssocID="{878C3960-1407-4DFD-A16A-A6C310B6E3BF}" presName="nodeText" presStyleLbl="bgAccFollowNode1" presStyleIdx="3" presStyleCnt="6">
        <dgm:presLayoutVars>
          <dgm:bulletEnabled val="1"/>
        </dgm:presLayoutVars>
      </dgm:prSet>
      <dgm:spPr/>
    </dgm:pt>
    <dgm:pt modelId="{3C13FD5F-5A1D-47DE-B080-C4F86EA8EB37}" type="pres">
      <dgm:prSet presAssocID="{242E99D1-1687-4420-87D8-571255CAEAEF}" presName="sibTrans" presStyleCnt="0"/>
      <dgm:spPr/>
    </dgm:pt>
    <dgm:pt modelId="{723F68FC-7510-4EB3-9152-142DD0CA89BD}" type="pres">
      <dgm:prSet presAssocID="{93DCBE85-49A8-4CBD-B314-02C6E56F5074}" presName="compositeNode" presStyleCnt="0">
        <dgm:presLayoutVars>
          <dgm:bulletEnabled val="1"/>
        </dgm:presLayoutVars>
      </dgm:prSet>
      <dgm:spPr/>
    </dgm:pt>
    <dgm:pt modelId="{045729D7-0685-4ED1-BD2B-351BD78AA4A9}" type="pres">
      <dgm:prSet presAssocID="{93DCBE85-49A8-4CBD-B314-02C6E56F5074}" presName="bgRect" presStyleLbl="bgAccFollowNode1" presStyleIdx="4" presStyleCnt="6"/>
      <dgm:spPr/>
    </dgm:pt>
    <dgm:pt modelId="{63BDA9DA-9925-4DAE-9847-8E6A6D1FD6CF}" type="pres">
      <dgm:prSet presAssocID="{B6FDB1A2-AB95-43DA-AD58-EA5EFE074C2D}" presName="sibTransNodeCircle" presStyleLbl="alignNode1" presStyleIdx="8" presStyleCnt="12">
        <dgm:presLayoutVars>
          <dgm:chMax val="0"/>
          <dgm:bulletEnabled/>
        </dgm:presLayoutVars>
      </dgm:prSet>
      <dgm:spPr/>
    </dgm:pt>
    <dgm:pt modelId="{6BAC674C-26A8-4F68-8320-E2F009259B79}" type="pres">
      <dgm:prSet presAssocID="{93DCBE85-49A8-4CBD-B314-02C6E56F5074}" presName="bottomLine" presStyleLbl="alignNode1" presStyleIdx="9" presStyleCnt="12">
        <dgm:presLayoutVars/>
      </dgm:prSet>
      <dgm:spPr/>
    </dgm:pt>
    <dgm:pt modelId="{4864A8B4-17DF-497A-A259-4A01AFFD832D}" type="pres">
      <dgm:prSet presAssocID="{93DCBE85-49A8-4CBD-B314-02C6E56F5074}" presName="nodeText" presStyleLbl="bgAccFollowNode1" presStyleIdx="4" presStyleCnt="6">
        <dgm:presLayoutVars>
          <dgm:bulletEnabled val="1"/>
        </dgm:presLayoutVars>
      </dgm:prSet>
      <dgm:spPr/>
    </dgm:pt>
    <dgm:pt modelId="{88CE887A-3B53-42B5-AE26-9B2D7F71C7FD}" type="pres">
      <dgm:prSet presAssocID="{B6FDB1A2-AB95-43DA-AD58-EA5EFE074C2D}" presName="sibTrans" presStyleCnt="0"/>
      <dgm:spPr/>
    </dgm:pt>
    <dgm:pt modelId="{2A3595F7-8426-424F-AAEB-921BF088C2E2}" type="pres">
      <dgm:prSet presAssocID="{FE31E817-783D-4244-A3C2-D97D818D1EED}" presName="compositeNode" presStyleCnt="0">
        <dgm:presLayoutVars>
          <dgm:bulletEnabled val="1"/>
        </dgm:presLayoutVars>
      </dgm:prSet>
      <dgm:spPr/>
    </dgm:pt>
    <dgm:pt modelId="{B58291DC-2AB8-4104-B1BC-CE05A29C2720}" type="pres">
      <dgm:prSet presAssocID="{FE31E817-783D-4244-A3C2-D97D818D1EED}" presName="bgRect" presStyleLbl="bgAccFollowNode1" presStyleIdx="5" presStyleCnt="6"/>
      <dgm:spPr/>
    </dgm:pt>
    <dgm:pt modelId="{346B2375-A42A-436C-889C-C558A9354450}" type="pres">
      <dgm:prSet presAssocID="{6925C6F1-CEC3-47C4-AC19-04F348828A34}" presName="sibTransNodeCircle" presStyleLbl="alignNode1" presStyleIdx="10" presStyleCnt="12">
        <dgm:presLayoutVars>
          <dgm:chMax val="0"/>
          <dgm:bulletEnabled/>
        </dgm:presLayoutVars>
      </dgm:prSet>
      <dgm:spPr/>
    </dgm:pt>
    <dgm:pt modelId="{274E7C57-9A09-4511-B0D9-B049EFED844D}" type="pres">
      <dgm:prSet presAssocID="{FE31E817-783D-4244-A3C2-D97D818D1EED}" presName="bottomLine" presStyleLbl="alignNode1" presStyleIdx="11" presStyleCnt="12">
        <dgm:presLayoutVars/>
      </dgm:prSet>
      <dgm:spPr/>
    </dgm:pt>
    <dgm:pt modelId="{B78D5825-7FDE-4F8E-824F-CEC211EA0D36}" type="pres">
      <dgm:prSet presAssocID="{FE31E817-783D-4244-A3C2-D97D818D1EED}" presName="nodeText" presStyleLbl="bgAccFollowNode1" presStyleIdx="5" presStyleCnt="6">
        <dgm:presLayoutVars>
          <dgm:bulletEnabled val="1"/>
        </dgm:presLayoutVars>
      </dgm:prSet>
      <dgm:spPr/>
    </dgm:pt>
  </dgm:ptLst>
  <dgm:cxnLst>
    <dgm:cxn modelId="{06D9E30B-0EF2-4971-BFF7-01864A4E4574}" type="presOf" srcId="{242E99D1-1687-4420-87D8-571255CAEAEF}" destId="{3C737584-F978-48C9-A690-D985B4230A31}" srcOrd="0" destOrd="0" presId="urn:microsoft.com/office/officeart/2016/7/layout/BasicLinearProcessNumbered"/>
    <dgm:cxn modelId="{AF8B0B1F-109D-44D0-AD1F-137CC063C02D}" type="presOf" srcId="{0D6B99C8-6592-492B-BE5C-5B2503AAF7ED}" destId="{E6FF98CC-B5CB-491D-B013-7E502C2F4887}" srcOrd="0" destOrd="0" presId="urn:microsoft.com/office/officeart/2016/7/layout/BasicLinearProcessNumbered"/>
    <dgm:cxn modelId="{AFC3F434-F195-4FC0-A143-AD2B55C53F4D}" srcId="{0D6B99C8-6592-492B-BE5C-5B2503AAF7ED}" destId="{93DCBE85-49A8-4CBD-B314-02C6E56F5074}" srcOrd="4" destOrd="0" parTransId="{4446FA1E-5886-4FC0-9176-3382AB232913}" sibTransId="{B6FDB1A2-AB95-43DA-AD58-EA5EFE074C2D}"/>
    <dgm:cxn modelId="{A2E8B23D-3B42-4743-8873-7CD79CAA7BBB}" type="presOf" srcId="{B6FDB1A2-AB95-43DA-AD58-EA5EFE074C2D}" destId="{63BDA9DA-9925-4DAE-9847-8E6A6D1FD6CF}" srcOrd="0" destOrd="0" presId="urn:microsoft.com/office/officeart/2016/7/layout/BasicLinearProcessNumbered"/>
    <dgm:cxn modelId="{66879A61-E168-4973-99FB-E3366C6BCD3F}" type="presOf" srcId="{0CCF0D0C-AEEB-42C5-A823-947F9F056D3C}" destId="{576DA83A-DCBB-4AE6-B184-9A3907C0EA69}" srcOrd="0" destOrd="0" presId="urn:microsoft.com/office/officeart/2016/7/layout/BasicLinearProcessNumbered"/>
    <dgm:cxn modelId="{E1FE2E63-3CCD-492F-BBF4-42FB11EAD91A}" srcId="{0D6B99C8-6592-492B-BE5C-5B2503AAF7ED}" destId="{9642641B-0967-4D2D-A4EE-BFEE1350ADD7}" srcOrd="0" destOrd="0" parTransId="{667CC772-215F-4D93-9774-481607F1DE0C}" sibTransId="{0CCF0D0C-AEEB-42C5-A823-947F9F056D3C}"/>
    <dgm:cxn modelId="{B9DA7363-106A-4D93-8CC3-35DF269FF2D6}" type="presOf" srcId="{3478E333-4E92-4A96-AF1F-C7924EA263F6}" destId="{B39616C9-E10D-487D-B3F3-9373331EB1CF}" srcOrd="1" destOrd="0" presId="urn:microsoft.com/office/officeart/2016/7/layout/BasicLinearProcessNumbered"/>
    <dgm:cxn modelId="{CE77ED44-2C56-4F56-857E-015D0ABC76AF}" type="presOf" srcId="{878C3960-1407-4DFD-A16A-A6C310B6E3BF}" destId="{2A44DFF9-4590-4405-B9E4-9F9AE9E85E88}" srcOrd="0" destOrd="0" presId="urn:microsoft.com/office/officeart/2016/7/layout/BasicLinearProcessNumbered"/>
    <dgm:cxn modelId="{B9A84248-800C-4F7D-8043-F51F69443246}" type="presOf" srcId="{5CAB7485-2321-4EE3-9965-530B6951EE48}" destId="{1976F4D4-FC4C-4DB2-947B-4BF71B91A171}" srcOrd="1" destOrd="0" presId="urn:microsoft.com/office/officeart/2016/7/layout/BasicLinearProcessNumbered"/>
    <dgm:cxn modelId="{64BF3E53-BF6F-4DF5-9D04-DC77A43DAA36}" type="presOf" srcId="{878C3960-1407-4DFD-A16A-A6C310B6E3BF}" destId="{A8DF278E-4165-4F2B-819F-830479682C5F}" srcOrd="1" destOrd="0" presId="urn:microsoft.com/office/officeart/2016/7/layout/BasicLinearProcessNumbered"/>
    <dgm:cxn modelId="{A9D3EF73-7101-45AF-AB47-23F0750143D4}" type="presOf" srcId="{9642641B-0967-4D2D-A4EE-BFEE1350ADD7}" destId="{D3120F52-DED0-4186-8650-01F4A53FE236}" srcOrd="1" destOrd="0" presId="urn:microsoft.com/office/officeart/2016/7/layout/BasicLinearProcessNumbered"/>
    <dgm:cxn modelId="{DFB07674-9C7F-4882-8386-98A2457E2532}" srcId="{0D6B99C8-6592-492B-BE5C-5B2503AAF7ED}" destId="{3478E333-4E92-4A96-AF1F-C7924EA263F6}" srcOrd="1" destOrd="0" parTransId="{EB9EE314-95E0-402E-A0CE-3EFCA81A83B8}" sibTransId="{88BF555C-758B-41DD-B4D7-3E5154E4BB0E}"/>
    <dgm:cxn modelId="{B051B757-53D8-4FDE-A489-7CAA83AF15EC}" type="presOf" srcId="{5CAB7485-2321-4EE3-9965-530B6951EE48}" destId="{F84ACF70-AE68-4F61-9B72-3B758B4581F0}" srcOrd="0" destOrd="0" presId="urn:microsoft.com/office/officeart/2016/7/layout/BasicLinearProcessNumbered"/>
    <dgm:cxn modelId="{FFCEBA59-5F59-44FA-AE3A-A72836E8CB5B}" type="presOf" srcId="{FE31E817-783D-4244-A3C2-D97D818D1EED}" destId="{B58291DC-2AB8-4104-B1BC-CE05A29C2720}" srcOrd="0" destOrd="0" presId="urn:microsoft.com/office/officeart/2016/7/layout/BasicLinearProcessNumbered"/>
    <dgm:cxn modelId="{E1EFFC7C-5C3C-4712-B71B-F936E1E5FBE4}" srcId="{0D6B99C8-6592-492B-BE5C-5B2503AAF7ED}" destId="{5CAB7485-2321-4EE3-9965-530B6951EE48}" srcOrd="2" destOrd="0" parTransId="{9BF05CB3-0FEC-4729-9040-FD3D3D6F9943}" sibTransId="{9CA54618-4AFF-4F7C-B5A4-5B840B583322}"/>
    <dgm:cxn modelId="{BA127F80-57E7-47FA-92B9-B764D067BE56}" type="presOf" srcId="{FE31E817-783D-4244-A3C2-D97D818D1EED}" destId="{B78D5825-7FDE-4F8E-824F-CEC211EA0D36}" srcOrd="1" destOrd="0" presId="urn:microsoft.com/office/officeart/2016/7/layout/BasicLinearProcessNumbered"/>
    <dgm:cxn modelId="{EC9B7593-6357-4B33-9544-FB81901068AE}" type="presOf" srcId="{9CA54618-4AFF-4F7C-B5A4-5B840B583322}" destId="{CCB2286A-A961-446A-8BAA-7779DA3903D8}" srcOrd="0" destOrd="0" presId="urn:microsoft.com/office/officeart/2016/7/layout/BasicLinearProcessNumbered"/>
    <dgm:cxn modelId="{9F06989F-79E8-4F57-A646-87164A10CA61}" srcId="{0D6B99C8-6592-492B-BE5C-5B2503AAF7ED}" destId="{FE31E817-783D-4244-A3C2-D97D818D1EED}" srcOrd="5" destOrd="0" parTransId="{A8C0C43F-7019-4F7C-A90B-A4E39504C03A}" sibTransId="{6925C6F1-CEC3-47C4-AC19-04F348828A34}"/>
    <dgm:cxn modelId="{F134DFA0-7361-44B6-B78B-3DF63578E9FF}" type="presOf" srcId="{93DCBE85-49A8-4CBD-B314-02C6E56F5074}" destId="{4864A8B4-17DF-497A-A259-4A01AFFD832D}" srcOrd="1" destOrd="0" presId="urn:microsoft.com/office/officeart/2016/7/layout/BasicLinearProcessNumbered"/>
    <dgm:cxn modelId="{0E90BEA6-10C7-4961-A173-73AE342011CE}" type="presOf" srcId="{6925C6F1-CEC3-47C4-AC19-04F348828A34}" destId="{346B2375-A42A-436C-889C-C558A9354450}" srcOrd="0" destOrd="0" presId="urn:microsoft.com/office/officeart/2016/7/layout/BasicLinearProcessNumbered"/>
    <dgm:cxn modelId="{FB3E39AE-66F2-4C2A-97F9-EE18FFEA63F5}" srcId="{0D6B99C8-6592-492B-BE5C-5B2503AAF7ED}" destId="{878C3960-1407-4DFD-A16A-A6C310B6E3BF}" srcOrd="3" destOrd="0" parTransId="{1DFA9C94-0D0E-4CD9-9EE0-2C952BC652F5}" sibTransId="{242E99D1-1687-4420-87D8-571255CAEAEF}"/>
    <dgm:cxn modelId="{309644BE-A602-40D3-BFC6-06CA7F98A88C}" type="presOf" srcId="{9642641B-0967-4D2D-A4EE-BFEE1350ADD7}" destId="{A0E82EC0-2C05-406B-BF7C-7868E9069A6F}" srcOrd="0" destOrd="0" presId="urn:microsoft.com/office/officeart/2016/7/layout/BasicLinearProcessNumbered"/>
    <dgm:cxn modelId="{46455CCA-B892-4BCD-8A94-5DDC319FDC1D}" type="presOf" srcId="{3478E333-4E92-4A96-AF1F-C7924EA263F6}" destId="{38B5FCF1-AFB3-4948-8A6B-13E07680D846}" srcOrd="0" destOrd="0" presId="urn:microsoft.com/office/officeart/2016/7/layout/BasicLinearProcessNumbered"/>
    <dgm:cxn modelId="{D26CC6E7-F6B5-41BB-9AB1-12A0548B6CC5}" type="presOf" srcId="{93DCBE85-49A8-4CBD-B314-02C6E56F5074}" destId="{045729D7-0685-4ED1-BD2B-351BD78AA4A9}" srcOrd="0" destOrd="0" presId="urn:microsoft.com/office/officeart/2016/7/layout/BasicLinearProcessNumbered"/>
    <dgm:cxn modelId="{177456FF-3C10-48C4-80E0-4DE3C8DCDBC5}" type="presOf" srcId="{88BF555C-758B-41DD-B4D7-3E5154E4BB0E}" destId="{A63F8EDD-16F2-4284-AF8F-CE7AC287A2F2}" srcOrd="0" destOrd="0" presId="urn:microsoft.com/office/officeart/2016/7/layout/BasicLinearProcessNumbered"/>
    <dgm:cxn modelId="{1EC70D45-E567-46B4-B376-87F78D5077D8}" type="presParOf" srcId="{E6FF98CC-B5CB-491D-B013-7E502C2F4887}" destId="{4AD0DECA-7094-4237-98DD-FDD9D3430EED}" srcOrd="0" destOrd="0" presId="urn:microsoft.com/office/officeart/2016/7/layout/BasicLinearProcessNumbered"/>
    <dgm:cxn modelId="{E546B7A0-E485-4AC8-97AC-CF9FE3DC2DBA}" type="presParOf" srcId="{4AD0DECA-7094-4237-98DD-FDD9D3430EED}" destId="{A0E82EC0-2C05-406B-BF7C-7868E9069A6F}" srcOrd="0" destOrd="0" presId="urn:microsoft.com/office/officeart/2016/7/layout/BasicLinearProcessNumbered"/>
    <dgm:cxn modelId="{1C3A0F8A-DE21-4427-9575-D9D90ACDA7E2}" type="presParOf" srcId="{4AD0DECA-7094-4237-98DD-FDD9D3430EED}" destId="{576DA83A-DCBB-4AE6-B184-9A3907C0EA69}" srcOrd="1" destOrd="0" presId="urn:microsoft.com/office/officeart/2016/7/layout/BasicLinearProcessNumbered"/>
    <dgm:cxn modelId="{BDEEFD6C-51E0-4958-8F4C-7C95A2245D15}" type="presParOf" srcId="{4AD0DECA-7094-4237-98DD-FDD9D3430EED}" destId="{E0816281-E992-4039-A267-7B6DF5F118A7}" srcOrd="2" destOrd="0" presId="urn:microsoft.com/office/officeart/2016/7/layout/BasicLinearProcessNumbered"/>
    <dgm:cxn modelId="{20A4A9E8-16F2-4D4C-84F8-C3A0AC423093}" type="presParOf" srcId="{4AD0DECA-7094-4237-98DD-FDD9D3430EED}" destId="{D3120F52-DED0-4186-8650-01F4A53FE236}" srcOrd="3" destOrd="0" presId="urn:microsoft.com/office/officeart/2016/7/layout/BasicLinearProcessNumbered"/>
    <dgm:cxn modelId="{BB04D9EE-C43C-4235-B48C-210DC91D3C8C}" type="presParOf" srcId="{E6FF98CC-B5CB-491D-B013-7E502C2F4887}" destId="{72B546CB-2E04-44E5-A844-A63C27A73F4B}" srcOrd="1" destOrd="0" presId="urn:microsoft.com/office/officeart/2016/7/layout/BasicLinearProcessNumbered"/>
    <dgm:cxn modelId="{81F90FDC-35BF-4C30-AF9C-DC81AA3AD7DE}" type="presParOf" srcId="{E6FF98CC-B5CB-491D-B013-7E502C2F4887}" destId="{BC5319BD-9636-451B-95D9-E4F1CD707C92}" srcOrd="2" destOrd="0" presId="urn:microsoft.com/office/officeart/2016/7/layout/BasicLinearProcessNumbered"/>
    <dgm:cxn modelId="{BECAF331-5127-4F32-BC1F-541224D92019}" type="presParOf" srcId="{BC5319BD-9636-451B-95D9-E4F1CD707C92}" destId="{38B5FCF1-AFB3-4948-8A6B-13E07680D846}" srcOrd="0" destOrd="0" presId="urn:microsoft.com/office/officeart/2016/7/layout/BasicLinearProcessNumbered"/>
    <dgm:cxn modelId="{49DD010F-6C44-40B8-88AD-566545D74674}" type="presParOf" srcId="{BC5319BD-9636-451B-95D9-E4F1CD707C92}" destId="{A63F8EDD-16F2-4284-AF8F-CE7AC287A2F2}" srcOrd="1" destOrd="0" presId="urn:microsoft.com/office/officeart/2016/7/layout/BasicLinearProcessNumbered"/>
    <dgm:cxn modelId="{0803CE36-9B5F-4B6C-8ECF-59C7C5577446}" type="presParOf" srcId="{BC5319BD-9636-451B-95D9-E4F1CD707C92}" destId="{FA9E0050-9162-458A-A3BD-33836A9B5793}" srcOrd="2" destOrd="0" presId="urn:microsoft.com/office/officeart/2016/7/layout/BasicLinearProcessNumbered"/>
    <dgm:cxn modelId="{7903984D-E6DD-4F36-9055-CB395970F757}" type="presParOf" srcId="{BC5319BD-9636-451B-95D9-E4F1CD707C92}" destId="{B39616C9-E10D-487D-B3F3-9373331EB1CF}" srcOrd="3" destOrd="0" presId="urn:microsoft.com/office/officeart/2016/7/layout/BasicLinearProcessNumbered"/>
    <dgm:cxn modelId="{44B910BC-4BCD-4A3E-9818-12B8BEBDE93B}" type="presParOf" srcId="{E6FF98CC-B5CB-491D-B013-7E502C2F4887}" destId="{DB2B7632-31A8-4329-9E9C-2253CE41F198}" srcOrd="3" destOrd="0" presId="urn:microsoft.com/office/officeart/2016/7/layout/BasicLinearProcessNumbered"/>
    <dgm:cxn modelId="{4653B86A-D160-4E29-BE60-F5EE3833BA64}" type="presParOf" srcId="{E6FF98CC-B5CB-491D-B013-7E502C2F4887}" destId="{35E0A1EB-8C0C-464B-8CB0-97F9C5216F3D}" srcOrd="4" destOrd="0" presId="urn:microsoft.com/office/officeart/2016/7/layout/BasicLinearProcessNumbered"/>
    <dgm:cxn modelId="{ED10E5C8-D928-4240-A8C9-BFD348BF1025}" type="presParOf" srcId="{35E0A1EB-8C0C-464B-8CB0-97F9C5216F3D}" destId="{F84ACF70-AE68-4F61-9B72-3B758B4581F0}" srcOrd="0" destOrd="0" presId="urn:microsoft.com/office/officeart/2016/7/layout/BasicLinearProcessNumbered"/>
    <dgm:cxn modelId="{3AAF59F4-E413-478E-B2E7-11317CFDF636}" type="presParOf" srcId="{35E0A1EB-8C0C-464B-8CB0-97F9C5216F3D}" destId="{CCB2286A-A961-446A-8BAA-7779DA3903D8}" srcOrd="1" destOrd="0" presId="urn:microsoft.com/office/officeart/2016/7/layout/BasicLinearProcessNumbered"/>
    <dgm:cxn modelId="{041D81D1-7D1D-4F4A-BCAB-9413BD5DF7B0}" type="presParOf" srcId="{35E0A1EB-8C0C-464B-8CB0-97F9C5216F3D}" destId="{43247BDA-80B8-444F-BBDA-3C1C16B420D2}" srcOrd="2" destOrd="0" presId="urn:microsoft.com/office/officeart/2016/7/layout/BasicLinearProcessNumbered"/>
    <dgm:cxn modelId="{EA9619C2-7D77-45A6-BC34-427992E38ED0}" type="presParOf" srcId="{35E0A1EB-8C0C-464B-8CB0-97F9C5216F3D}" destId="{1976F4D4-FC4C-4DB2-947B-4BF71B91A171}" srcOrd="3" destOrd="0" presId="urn:microsoft.com/office/officeart/2016/7/layout/BasicLinearProcessNumbered"/>
    <dgm:cxn modelId="{14228A19-221A-4766-BF56-4475741E7050}" type="presParOf" srcId="{E6FF98CC-B5CB-491D-B013-7E502C2F4887}" destId="{38BA8DDA-79B2-490E-8791-64A79CB2CBE7}" srcOrd="5" destOrd="0" presId="urn:microsoft.com/office/officeart/2016/7/layout/BasicLinearProcessNumbered"/>
    <dgm:cxn modelId="{4252545B-D253-47C8-9048-42A0E91B1E28}" type="presParOf" srcId="{E6FF98CC-B5CB-491D-B013-7E502C2F4887}" destId="{BFE7A6A3-CC26-44DC-8DC0-66E22E804655}" srcOrd="6" destOrd="0" presId="urn:microsoft.com/office/officeart/2016/7/layout/BasicLinearProcessNumbered"/>
    <dgm:cxn modelId="{D9983336-0A0F-45F3-BA11-50B820912DD0}" type="presParOf" srcId="{BFE7A6A3-CC26-44DC-8DC0-66E22E804655}" destId="{2A44DFF9-4590-4405-B9E4-9F9AE9E85E88}" srcOrd="0" destOrd="0" presId="urn:microsoft.com/office/officeart/2016/7/layout/BasicLinearProcessNumbered"/>
    <dgm:cxn modelId="{C51AA9DB-B0D5-43FA-97C8-C85A57B04E90}" type="presParOf" srcId="{BFE7A6A3-CC26-44DC-8DC0-66E22E804655}" destId="{3C737584-F978-48C9-A690-D985B4230A31}" srcOrd="1" destOrd="0" presId="urn:microsoft.com/office/officeart/2016/7/layout/BasicLinearProcessNumbered"/>
    <dgm:cxn modelId="{7F97F7B7-A141-43E3-BDCE-76785D090303}" type="presParOf" srcId="{BFE7A6A3-CC26-44DC-8DC0-66E22E804655}" destId="{00B3C0B7-DBAD-47B1-B034-756D9BC65861}" srcOrd="2" destOrd="0" presId="urn:microsoft.com/office/officeart/2016/7/layout/BasicLinearProcessNumbered"/>
    <dgm:cxn modelId="{7AC7287B-0674-41EA-82C9-46031F043A95}" type="presParOf" srcId="{BFE7A6A3-CC26-44DC-8DC0-66E22E804655}" destId="{A8DF278E-4165-4F2B-819F-830479682C5F}" srcOrd="3" destOrd="0" presId="urn:microsoft.com/office/officeart/2016/7/layout/BasicLinearProcessNumbered"/>
    <dgm:cxn modelId="{E70F401C-A256-4C6A-B16F-8511C2E4EFA5}" type="presParOf" srcId="{E6FF98CC-B5CB-491D-B013-7E502C2F4887}" destId="{3C13FD5F-5A1D-47DE-B080-C4F86EA8EB37}" srcOrd="7" destOrd="0" presId="urn:microsoft.com/office/officeart/2016/7/layout/BasicLinearProcessNumbered"/>
    <dgm:cxn modelId="{8E0BA123-D23A-4620-8899-C130896161C4}" type="presParOf" srcId="{E6FF98CC-B5CB-491D-B013-7E502C2F4887}" destId="{723F68FC-7510-4EB3-9152-142DD0CA89BD}" srcOrd="8" destOrd="0" presId="urn:microsoft.com/office/officeart/2016/7/layout/BasicLinearProcessNumbered"/>
    <dgm:cxn modelId="{0E7ED51D-F23C-464A-A40E-6A3FC3E3C69B}" type="presParOf" srcId="{723F68FC-7510-4EB3-9152-142DD0CA89BD}" destId="{045729D7-0685-4ED1-BD2B-351BD78AA4A9}" srcOrd="0" destOrd="0" presId="urn:microsoft.com/office/officeart/2016/7/layout/BasicLinearProcessNumbered"/>
    <dgm:cxn modelId="{C64875D2-093E-4448-AD07-FD7F7CF00059}" type="presParOf" srcId="{723F68FC-7510-4EB3-9152-142DD0CA89BD}" destId="{63BDA9DA-9925-4DAE-9847-8E6A6D1FD6CF}" srcOrd="1" destOrd="0" presId="urn:microsoft.com/office/officeart/2016/7/layout/BasicLinearProcessNumbered"/>
    <dgm:cxn modelId="{3AC7AFBF-3AD1-4CC0-B82C-A0260B7ADAEA}" type="presParOf" srcId="{723F68FC-7510-4EB3-9152-142DD0CA89BD}" destId="{6BAC674C-26A8-4F68-8320-E2F009259B79}" srcOrd="2" destOrd="0" presId="urn:microsoft.com/office/officeart/2016/7/layout/BasicLinearProcessNumbered"/>
    <dgm:cxn modelId="{176B98B8-2F2F-43FF-B509-7DCF17EE84CB}" type="presParOf" srcId="{723F68FC-7510-4EB3-9152-142DD0CA89BD}" destId="{4864A8B4-17DF-497A-A259-4A01AFFD832D}" srcOrd="3" destOrd="0" presId="urn:microsoft.com/office/officeart/2016/7/layout/BasicLinearProcessNumbered"/>
    <dgm:cxn modelId="{F684516F-C60B-4E9E-91FC-B232B671C747}" type="presParOf" srcId="{E6FF98CC-B5CB-491D-B013-7E502C2F4887}" destId="{88CE887A-3B53-42B5-AE26-9B2D7F71C7FD}" srcOrd="9" destOrd="0" presId="urn:microsoft.com/office/officeart/2016/7/layout/BasicLinearProcessNumbered"/>
    <dgm:cxn modelId="{2443EE65-4DED-4C08-8161-A4760528AA27}" type="presParOf" srcId="{E6FF98CC-B5CB-491D-B013-7E502C2F4887}" destId="{2A3595F7-8426-424F-AAEB-921BF088C2E2}" srcOrd="10" destOrd="0" presId="urn:microsoft.com/office/officeart/2016/7/layout/BasicLinearProcessNumbered"/>
    <dgm:cxn modelId="{65555DC0-D9F2-441C-B3DF-F7E6FEC7AB68}" type="presParOf" srcId="{2A3595F7-8426-424F-AAEB-921BF088C2E2}" destId="{B58291DC-2AB8-4104-B1BC-CE05A29C2720}" srcOrd="0" destOrd="0" presId="urn:microsoft.com/office/officeart/2016/7/layout/BasicLinearProcessNumbered"/>
    <dgm:cxn modelId="{2DD5E026-F8B6-4668-8131-F42A60692F75}" type="presParOf" srcId="{2A3595F7-8426-424F-AAEB-921BF088C2E2}" destId="{346B2375-A42A-436C-889C-C558A9354450}" srcOrd="1" destOrd="0" presId="urn:microsoft.com/office/officeart/2016/7/layout/BasicLinearProcessNumbered"/>
    <dgm:cxn modelId="{21614876-9931-4596-8173-5A85EA3E5112}" type="presParOf" srcId="{2A3595F7-8426-424F-AAEB-921BF088C2E2}" destId="{274E7C57-9A09-4511-B0D9-B049EFED844D}" srcOrd="2" destOrd="0" presId="urn:microsoft.com/office/officeart/2016/7/layout/BasicLinearProcessNumbered"/>
    <dgm:cxn modelId="{ED4DB630-6D28-445C-A2BE-FB8C1C91807A}" type="presParOf" srcId="{2A3595F7-8426-424F-AAEB-921BF088C2E2}" destId="{B78D5825-7FDE-4F8E-824F-CEC211EA0D36}" srcOrd="3" destOrd="0" presId="urn:microsoft.com/office/officeart/2016/7/layout/BasicLinear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B3343B5-1BD1-44EF-BB7E-7FE38CEBF041}" type="doc">
      <dgm:prSet loTypeId="urn:microsoft.com/office/officeart/2005/8/layout/hierarchy1" loCatId="Inbox" qsTypeId="urn:microsoft.com/office/officeart/2005/8/quickstyle/simple1" qsCatId="simple" csTypeId="urn:microsoft.com/office/officeart/2005/8/colors/ColorSchemeForSuggestions" csCatId="other"/>
      <dgm:spPr/>
      <dgm:t>
        <a:bodyPr/>
        <a:lstStyle/>
        <a:p>
          <a:endParaRPr lang="en-US"/>
        </a:p>
      </dgm:t>
    </dgm:pt>
    <dgm:pt modelId="{4F6FC4C2-2D0B-4184-BDBC-B8F19425E71D}">
      <dgm:prSet/>
      <dgm:spPr/>
      <dgm:t>
        <a:bodyPr/>
        <a:lstStyle/>
        <a:p>
          <a:r>
            <a:rPr lang="en-NZ"/>
            <a:t>Finding the ‘champions’</a:t>
          </a:r>
          <a:endParaRPr lang="en-US"/>
        </a:p>
      </dgm:t>
    </dgm:pt>
    <dgm:pt modelId="{7A33CE89-6B15-4EE2-BDC5-169F84B815D2}" type="parTrans" cxnId="{4D6BC252-8D69-4A38-85A2-D749CC953374}">
      <dgm:prSet/>
      <dgm:spPr/>
      <dgm:t>
        <a:bodyPr/>
        <a:lstStyle/>
        <a:p>
          <a:endParaRPr lang="en-US"/>
        </a:p>
      </dgm:t>
    </dgm:pt>
    <dgm:pt modelId="{28415EA0-773E-4782-8F02-27C857201141}" type="sibTrans" cxnId="{4D6BC252-8D69-4A38-85A2-D749CC953374}">
      <dgm:prSet/>
      <dgm:spPr/>
      <dgm:t>
        <a:bodyPr/>
        <a:lstStyle/>
        <a:p>
          <a:endParaRPr lang="en-US"/>
        </a:p>
      </dgm:t>
    </dgm:pt>
    <dgm:pt modelId="{CB3AE216-3D5B-4E69-820C-96B4C3519C70}">
      <dgm:prSet/>
      <dgm:spPr/>
      <dgm:t>
        <a:bodyPr/>
        <a:lstStyle/>
        <a:p>
          <a:r>
            <a:rPr lang="en-NZ" dirty="0"/>
            <a:t>“People who make me feel important and that I matter”</a:t>
          </a:r>
          <a:endParaRPr lang="en-US" dirty="0"/>
        </a:p>
      </dgm:t>
    </dgm:pt>
    <dgm:pt modelId="{5CEEA473-C54C-49AC-907C-EC05F4413562}" type="parTrans" cxnId="{6FA47E39-F4E7-42BF-B034-E048052B8923}">
      <dgm:prSet/>
      <dgm:spPr/>
      <dgm:t>
        <a:bodyPr/>
        <a:lstStyle/>
        <a:p>
          <a:endParaRPr lang="en-US"/>
        </a:p>
      </dgm:t>
    </dgm:pt>
    <dgm:pt modelId="{8B260D30-A908-4235-8BAD-FC190765AAB7}" type="sibTrans" cxnId="{6FA47E39-F4E7-42BF-B034-E048052B8923}">
      <dgm:prSet/>
      <dgm:spPr/>
      <dgm:t>
        <a:bodyPr/>
        <a:lstStyle/>
        <a:p>
          <a:endParaRPr lang="en-US"/>
        </a:p>
      </dgm:t>
    </dgm:pt>
    <dgm:pt modelId="{2EE2B0AB-4068-429C-A57E-F553AC4CAF2F}" type="pres">
      <dgm:prSet presAssocID="{2B3343B5-1BD1-44EF-BB7E-7FE38CEBF041}" presName="hierChild1" presStyleCnt="0">
        <dgm:presLayoutVars>
          <dgm:chPref val="1"/>
          <dgm:dir/>
          <dgm:animOne val="branch"/>
          <dgm:animLvl val="lvl"/>
          <dgm:resizeHandles/>
        </dgm:presLayoutVars>
      </dgm:prSet>
      <dgm:spPr/>
    </dgm:pt>
    <dgm:pt modelId="{FD486E25-C912-4EC6-B29E-DC38755BF87C}" type="pres">
      <dgm:prSet presAssocID="{4F6FC4C2-2D0B-4184-BDBC-B8F19425E71D}" presName="hierRoot1" presStyleCnt="0"/>
      <dgm:spPr/>
    </dgm:pt>
    <dgm:pt modelId="{FC2AB3DD-2356-40C6-90C9-036BAD38F509}" type="pres">
      <dgm:prSet presAssocID="{4F6FC4C2-2D0B-4184-BDBC-B8F19425E71D}" presName="composite" presStyleCnt="0"/>
      <dgm:spPr/>
    </dgm:pt>
    <dgm:pt modelId="{E3E846BA-6454-4C50-B40E-7F5E4D80A013}" type="pres">
      <dgm:prSet presAssocID="{4F6FC4C2-2D0B-4184-BDBC-B8F19425E71D}" presName="background" presStyleLbl="node0" presStyleIdx="0" presStyleCnt="2"/>
      <dgm:spPr/>
    </dgm:pt>
    <dgm:pt modelId="{FCBC9523-225A-456F-9ED8-36B871BE6F41}" type="pres">
      <dgm:prSet presAssocID="{4F6FC4C2-2D0B-4184-BDBC-B8F19425E71D}" presName="text" presStyleLbl="fgAcc0" presStyleIdx="0" presStyleCnt="2">
        <dgm:presLayoutVars>
          <dgm:chPref val="3"/>
        </dgm:presLayoutVars>
      </dgm:prSet>
      <dgm:spPr/>
    </dgm:pt>
    <dgm:pt modelId="{1CFB3EA9-9476-4068-8CA3-5BF14515455C}" type="pres">
      <dgm:prSet presAssocID="{4F6FC4C2-2D0B-4184-BDBC-B8F19425E71D}" presName="hierChild2" presStyleCnt="0"/>
      <dgm:spPr/>
    </dgm:pt>
    <dgm:pt modelId="{4BBE5B97-4CBE-490F-8CB9-A1F1C534ADFB}" type="pres">
      <dgm:prSet presAssocID="{CB3AE216-3D5B-4E69-820C-96B4C3519C70}" presName="hierRoot1" presStyleCnt="0"/>
      <dgm:spPr/>
    </dgm:pt>
    <dgm:pt modelId="{5BA5CF53-D319-4590-898F-F7F5884A45A9}" type="pres">
      <dgm:prSet presAssocID="{CB3AE216-3D5B-4E69-820C-96B4C3519C70}" presName="composite" presStyleCnt="0"/>
      <dgm:spPr/>
    </dgm:pt>
    <dgm:pt modelId="{8EA22B21-8A78-442B-BBBC-C94FC5367CDC}" type="pres">
      <dgm:prSet presAssocID="{CB3AE216-3D5B-4E69-820C-96B4C3519C70}" presName="background" presStyleLbl="node0" presStyleIdx="1" presStyleCnt="2"/>
      <dgm:spPr/>
    </dgm:pt>
    <dgm:pt modelId="{8C757BD8-9618-4E73-9669-88AE55B9F14A}" type="pres">
      <dgm:prSet presAssocID="{CB3AE216-3D5B-4E69-820C-96B4C3519C70}" presName="text" presStyleLbl="fgAcc0" presStyleIdx="1" presStyleCnt="2">
        <dgm:presLayoutVars>
          <dgm:chPref val="3"/>
        </dgm:presLayoutVars>
      </dgm:prSet>
      <dgm:spPr/>
    </dgm:pt>
    <dgm:pt modelId="{CCDAA081-7529-41AD-AF8B-C78DF6EF1AD7}" type="pres">
      <dgm:prSet presAssocID="{CB3AE216-3D5B-4E69-820C-96B4C3519C70}" presName="hierChild2" presStyleCnt="0"/>
      <dgm:spPr/>
    </dgm:pt>
  </dgm:ptLst>
  <dgm:cxnLst>
    <dgm:cxn modelId="{C98FE61C-1E48-4BB6-85CA-31DEA5564B37}" type="presOf" srcId="{CB3AE216-3D5B-4E69-820C-96B4C3519C70}" destId="{8C757BD8-9618-4E73-9669-88AE55B9F14A}" srcOrd="0" destOrd="0" presId="urn:microsoft.com/office/officeart/2005/8/layout/hierarchy1"/>
    <dgm:cxn modelId="{6FA47E39-F4E7-42BF-B034-E048052B8923}" srcId="{2B3343B5-1BD1-44EF-BB7E-7FE38CEBF041}" destId="{CB3AE216-3D5B-4E69-820C-96B4C3519C70}" srcOrd="1" destOrd="0" parTransId="{5CEEA473-C54C-49AC-907C-EC05F4413562}" sibTransId="{8B260D30-A908-4235-8BAD-FC190765AAB7}"/>
    <dgm:cxn modelId="{4D6BC252-8D69-4A38-85A2-D749CC953374}" srcId="{2B3343B5-1BD1-44EF-BB7E-7FE38CEBF041}" destId="{4F6FC4C2-2D0B-4184-BDBC-B8F19425E71D}" srcOrd="0" destOrd="0" parTransId="{7A33CE89-6B15-4EE2-BDC5-169F84B815D2}" sibTransId="{28415EA0-773E-4782-8F02-27C857201141}"/>
    <dgm:cxn modelId="{A1C530D4-6237-4FB5-BEC9-D6B2CC79376D}" type="presOf" srcId="{2B3343B5-1BD1-44EF-BB7E-7FE38CEBF041}" destId="{2EE2B0AB-4068-429C-A57E-F553AC4CAF2F}" srcOrd="0" destOrd="0" presId="urn:microsoft.com/office/officeart/2005/8/layout/hierarchy1"/>
    <dgm:cxn modelId="{D90BCCE9-9AC5-467A-9A28-9347D4BD009F}" type="presOf" srcId="{4F6FC4C2-2D0B-4184-BDBC-B8F19425E71D}" destId="{FCBC9523-225A-456F-9ED8-36B871BE6F41}" srcOrd="0" destOrd="0" presId="urn:microsoft.com/office/officeart/2005/8/layout/hierarchy1"/>
    <dgm:cxn modelId="{ABC87DAD-572D-40EC-8F5D-9DEA391F30AE}" type="presParOf" srcId="{2EE2B0AB-4068-429C-A57E-F553AC4CAF2F}" destId="{FD486E25-C912-4EC6-B29E-DC38755BF87C}" srcOrd="0" destOrd="0" presId="urn:microsoft.com/office/officeart/2005/8/layout/hierarchy1"/>
    <dgm:cxn modelId="{F49BAE49-11C1-4A2A-AAA6-DB9769AE3E73}" type="presParOf" srcId="{FD486E25-C912-4EC6-B29E-DC38755BF87C}" destId="{FC2AB3DD-2356-40C6-90C9-036BAD38F509}" srcOrd="0" destOrd="0" presId="urn:microsoft.com/office/officeart/2005/8/layout/hierarchy1"/>
    <dgm:cxn modelId="{01632E8C-5A61-4F6A-A85D-E44594366314}" type="presParOf" srcId="{FC2AB3DD-2356-40C6-90C9-036BAD38F509}" destId="{E3E846BA-6454-4C50-B40E-7F5E4D80A013}" srcOrd="0" destOrd="0" presId="urn:microsoft.com/office/officeart/2005/8/layout/hierarchy1"/>
    <dgm:cxn modelId="{FE8296DB-7496-436A-A1AA-E207E05518B9}" type="presParOf" srcId="{FC2AB3DD-2356-40C6-90C9-036BAD38F509}" destId="{FCBC9523-225A-456F-9ED8-36B871BE6F41}" srcOrd="1" destOrd="0" presId="urn:microsoft.com/office/officeart/2005/8/layout/hierarchy1"/>
    <dgm:cxn modelId="{55B11B05-40CA-4221-A5FA-A1828B5B799B}" type="presParOf" srcId="{FD486E25-C912-4EC6-B29E-DC38755BF87C}" destId="{1CFB3EA9-9476-4068-8CA3-5BF14515455C}" srcOrd="1" destOrd="0" presId="urn:microsoft.com/office/officeart/2005/8/layout/hierarchy1"/>
    <dgm:cxn modelId="{5E735106-6777-40F7-BE2A-E4579A5AF03D}" type="presParOf" srcId="{2EE2B0AB-4068-429C-A57E-F553AC4CAF2F}" destId="{4BBE5B97-4CBE-490F-8CB9-A1F1C534ADFB}" srcOrd="1" destOrd="0" presId="urn:microsoft.com/office/officeart/2005/8/layout/hierarchy1"/>
    <dgm:cxn modelId="{6800C302-BE81-4619-A615-844CE969AE46}" type="presParOf" srcId="{4BBE5B97-4CBE-490F-8CB9-A1F1C534ADFB}" destId="{5BA5CF53-D319-4590-898F-F7F5884A45A9}" srcOrd="0" destOrd="0" presId="urn:microsoft.com/office/officeart/2005/8/layout/hierarchy1"/>
    <dgm:cxn modelId="{8DC7542A-B503-497B-870D-49DFF3572E83}" type="presParOf" srcId="{5BA5CF53-D319-4590-898F-F7F5884A45A9}" destId="{8EA22B21-8A78-442B-BBBC-C94FC5367CDC}" srcOrd="0" destOrd="0" presId="urn:microsoft.com/office/officeart/2005/8/layout/hierarchy1"/>
    <dgm:cxn modelId="{D956D96E-1EBF-4B26-81CD-287C6B55E599}" type="presParOf" srcId="{5BA5CF53-D319-4590-898F-F7F5884A45A9}" destId="{8C757BD8-9618-4E73-9669-88AE55B9F14A}" srcOrd="1" destOrd="0" presId="urn:microsoft.com/office/officeart/2005/8/layout/hierarchy1"/>
    <dgm:cxn modelId="{5A5F5F7A-B380-4FB7-A64F-BEFC23683453}" type="presParOf" srcId="{4BBE5B97-4CBE-490F-8CB9-A1F1C534ADFB}" destId="{CCDAA081-7529-41AD-AF8B-C78DF6EF1AD7}"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7CB2201-8BCA-4E30-8E0C-C8D13B6AD0EC}" type="doc">
      <dgm:prSet loTypeId="urn:microsoft.com/office/officeart/2005/8/layout/cycle3" loCatId="Inbox" qsTypeId="urn:microsoft.com/office/officeart/2005/8/quickstyle/simple1" qsCatId="simple" csTypeId="urn:microsoft.com/office/officeart/2005/8/colors/ColorSchemeForSuggestions" csCatId="other"/>
      <dgm:spPr/>
      <dgm:t>
        <a:bodyPr/>
        <a:lstStyle/>
        <a:p>
          <a:endParaRPr lang="en-US"/>
        </a:p>
      </dgm:t>
    </dgm:pt>
    <dgm:pt modelId="{79B62FFA-04D8-4328-BFCD-7003D01618C9}">
      <dgm:prSet/>
      <dgm:spPr/>
      <dgm:t>
        <a:bodyPr/>
        <a:lstStyle/>
        <a:p>
          <a:r>
            <a:rPr lang="en-US"/>
            <a:t>Acts of citizenship are concerned with making a claim for justice</a:t>
          </a:r>
        </a:p>
      </dgm:t>
    </dgm:pt>
    <dgm:pt modelId="{D3018F8E-B3CC-41EB-A0E6-BFD3242545E9}" type="parTrans" cxnId="{C411ED6A-9E12-4D57-B14D-07EE58AA7DEB}">
      <dgm:prSet/>
      <dgm:spPr/>
      <dgm:t>
        <a:bodyPr/>
        <a:lstStyle/>
        <a:p>
          <a:endParaRPr lang="en-US"/>
        </a:p>
      </dgm:t>
    </dgm:pt>
    <dgm:pt modelId="{2E849012-561E-4D9C-A15C-FA1F0C311B29}" type="sibTrans" cxnId="{C411ED6A-9E12-4D57-B14D-07EE58AA7DEB}">
      <dgm:prSet/>
      <dgm:spPr/>
      <dgm:t>
        <a:bodyPr/>
        <a:lstStyle/>
        <a:p>
          <a:endParaRPr lang="en-US"/>
        </a:p>
      </dgm:t>
    </dgm:pt>
    <dgm:pt modelId="{487D42BD-31B2-4BBB-86CD-500B116CA3FB}">
      <dgm:prSet/>
      <dgm:spPr/>
      <dgm:t>
        <a:bodyPr/>
        <a:lstStyle/>
        <a:p>
          <a:r>
            <a:rPr lang="en-US"/>
            <a:t>Acts are transformational practices that rupture the usual habits, rules &amp; rituals</a:t>
          </a:r>
        </a:p>
      </dgm:t>
    </dgm:pt>
    <dgm:pt modelId="{2B0A3118-ABB1-4C5E-B6A8-209097096064}" type="parTrans" cxnId="{FAD4A6EB-62D9-4F34-B0F7-5C1892DEB11B}">
      <dgm:prSet/>
      <dgm:spPr/>
      <dgm:t>
        <a:bodyPr/>
        <a:lstStyle/>
        <a:p>
          <a:endParaRPr lang="en-US"/>
        </a:p>
      </dgm:t>
    </dgm:pt>
    <dgm:pt modelId="{9983D95F-7323-4588-B31E-18EC79388FCD}" type="sibTrans" cxnId="{FAD4A6EB-62D9-4F34-B0F7-5C1892DEB11B}">
      <dgm:prSet/>
      <dgm:spPr/>
      <dgm:t>
        <a:bodyPr/>
        <a:lstStyle/>
        <a:p>
          <a:endParaRPr lang="en-US"/>
        </a:p>
      </dgm:t>
    </dgm:pt>
    <dgm:pt modelId="{40FFBA24-7EFD-43E3-9274-D2A9F3892EE2}">
      <dgm:prSet custT="1"/>
      <dgm:spPr/>
      <dgm:t>
        <a:bodyPr/>
        <a:lstStyle/>
        <a:p>
          <a:r>
            <a:rPr lang="en-US" sz="2100" dirty="0"/>
            <a:t>An act is an expression of the need to be ‘heard’ </a:t>
          </a:r>
          <a:r>
            <a:rPr lang="en-US" sz="1200" dirty="0"/>
            <a:t>(</a:t>
          </a:r>
          <a:r>
            <a:rPr lang="en-US" sz="1200" dirty="0" err="1"/>
            <a:t>Isin</a:t>
          </a:r>
          <a:r>
            <a:rPr lang="en-US" sz="1200" dirty="0"/>
            <a:t>, 2008; </a:t>
          </a:r>
          <a:r>
            <a:rPr lang="en-US" sz="1200" dirty="0" err="1"/>
            <a:t>Reinach</a:t>
          </a:r>
          <a:r>
            <a:rPr lang="en-US" sz="1200" dirty="0"/>
            <a:t>, 1983)</a:t>
          </a:r>
        </a:p>
      </dgm:t>
    </dgm:pt>
    <dgm:pt modelId="{FB403959-5367-4C82-853C-BBC1FA2E7007}" type="parTrans" cxnId="{FF616861-C055-4D58-805F-0AB50554F742}">
      <dgm:prSet/>
      <dgm:spPr/>
      <dgm:t>
        <a:bodyPr/>
        <a:lstStyle/>
        <a:p>
          <a:endParaRPr lang="en-US"/>
        </a:p>
      </dgm:t>
    </dgm:pt>
    <dgm:pt modelId="{2F79EE11-52E8-45F3-9F4E-E9A35FB9C9D9}" type="sibTrans" cxnId="{FF616861-C055-4D58-805F-0AB50554F742}">
      <dgm:prSet/>
      <dgm:spPr/>
      <dgm:t>
        <a:bodyPr/>
        <a:lstStyle/>
        <a:p>
          <a:endParaRPr lang="en-US"/>
        </a:p>
      </dgm:t>
    </dgm:pt>
    <dgm:pt modelId="{B00B8AA2-1A93-4E0B-BF60-74FE43774034}" type="pres">
      <dgm:prSet presAssocID="{07CB2201-8BCA-4E30-8E0C-C8D13B6AD0EC}" presName="Name0" presStyleCnt="0">
        <dgm:presLayoutVars>
          <dgm:dir/>
          <dgm:resizeHandles val="exact"/>
        </dgm:presLayoutVars>
      </dgm:prSet>
      <dgm:spPr/>
    </dgm:pt>
    <dgm:pt modelId="{F4C318B6-8CCF-4FAA-94A4-A7A463A1C6C0}" type="pres">
      <dgm:prSet presAssocID="{07CB2201-8BCA-4E30-8E0C-C8D13B6AD0EC}" presName="cycle" presStyleCnt="0"/>
      <dgm:spPr/>
    </dgm:pt>
    <dgm:pt modelId="{303A2198-8CE8-4563-BD19-3F34E72240A9}" type="pres">
      <dgm:prSet presAssocID="{79B62FFA-04D8-4328-BFCD-7003D01618C9}" presName="nodeFirstNode" presStyleLbl="node1" presStyleIdx="0" presStyleCnt="3">
        <dgm:presLayoutVars>
          <dgm:bulletEnabled val="1"/>
        </dgm:presLayoutVars>
      </dgm:prSet>
      <dgm:spPr/>
    </dgm:pt>
    <dgm:pt modelId="{FD35BC87-300C-4B0F-A815-A061E991BE3B}" type="pres">
      <dgm:prSet presAssocID="{2E849012-561E-4D9C-A15C-FA1F0C311B29}" presName="sibTransFirstNode" presStyleLbl="bgShp" presStyleIdx="0" presStyleCnt="1"/>
      <dgm:spPr/>
    </dgm:pt>
    <dgm:pt modelId="{29786287-9025-4613-8299-81686FE23079}" type="pres">
      <dgm:prSet presAssocID="{487D42BD-31B2-4BBB-86CD-500B116CA3FB}" presName="nodeFollowingNodes" presStyleLbl="node1" presStyleIdx="1" presStyleCnt="3">
        <dgm:presLayoutVars>
          <dgm:bulletEnabled val="1"/>
        </dgm:presLayoutVars>
      </dgm:prSet>
      <dgm:spPr/>
    </dgm:pt>
    <dgm:pt modelId="{A274D0B4-C113-440B-AA79-8923D9AA8638}" type="pres">
      <dgm:prSet presAssocID="{40FFBA24-7EFD-43E3-9274-D2A9F3892EE2}" presName="nodeFollowingNodes" presStyleLbl="node1" presStyleIdx="2" presStyleCnt="3">
        <dgm:presLayoutVars>
          <dgm:bulletEnabled val="1"/>
        </dgm:presLayoutVars>
      </dgm:prSet>
      <dgm:spPr/>
    </dgm:pt>
  </dgm:ptLst>
  <dgm:cxnLst>
    <dgm:cxn modelId="{7035B130-3557-44D9-B432-3C3B352492C1}" type="presOf" srcId="{40FFBA24-7EFD-43E3-9274-D2A9F3892EE2}" destId="{A274D0B4-C113-440B-AA79-8923D9AA8638}" srcOrd="0" destOrd="0" presId="urn:microsoft.com/office/officeart/2005/8/layout/cycle3"/>
    <dgm:cxn modelId="{C8468C31-9D8A-46B9-8DA3-50040E307991}" type="presOf" srcId="{07CB2201-8BCA-4E30-8E0C-C8D13B6AD0EC}" destId="{B00B8AA2-1A93-4E0B-BF60-74FE43774034}" srcOrd="0" destOrd="0" presId="urn:microsoft.com/office/officeart/2005/8/layout/cycle3"/>
    <dgm:cxn modelId="{FF616861-C055-4D58-805F-0AB50554F742}" srcId="{07CB2201-8BCA-4E30-8E0C-C8D13B6AD0EC}" destId="{40FFBA24-7EFD-43E3-9274-D2A9F3892EE2}" srcOrd="2" destOrd="0" parTransId="{FB403959-5367-4C82-853C-BBC1FA2E7007}" sibTransId="{2F79EE11-52E8-45F3-9F4E-E9A35FB9C9D9}"/>
    <dgm:cxn modelId="{C411ED6A-9E12-4D57-B14D-07EE58AA7DEB}" srcId="{07CB2201-8BCA-4E30-8E0C-C8D13B6AD0EC}" destId="{79B62FFA-04D8-4328-BFCD-7003D01618C9}" srcOrd="0" destOrd="0" parTransId="{D3018F8E-B3CC-41EB-A0E6-BFD3242545E9}" sibTransId="{2E849012-561E-4D9C-A15C-FA1F0C311B29}"/>
    <dgm:cxn modelId="{3BF180A8-369C-42DE-BD83-74AC5F717F8D}" type="presOf" srcId="{79B62FFA-04D8-4328-BFCD-7003D01618C9}" destId="{303A2198-8CE8-4563-BD19-3F34E72240A9}" srcOrd="0" destOrd="0" presId="urn:microsoft.com/office/officeart/2005/8/layout/cycle3"/>
    <dgm:cxn modelId="{74AB9CCC-2B03-48BB-9979-411F1F387F1A}" type="presOf" srcId="{487D42BD-31B2-4BBB-86CD-500B116CA3FB}" destId="{29786287-9025-4613-8299-81686FE23079}" srcOrd="0" destOrd="0" presId="urn:microsoft.com/office/officeart/2005/8/layout/cycle3"/>
    <dgm:cxn modelId="{18E068E7-F2F4-4695-B50F-C29B1C5DD93B}" type="presOf" srcId="{2E849012-561E-4D9C-A15C-FA1F0C311B29}" destId="{FD35BC87-300C-4B0F-A815-A061E991BE3B}" srcOrd="0" destOrd="0" presId="urn:microsoft.com/office/officeart/2005/8/layout/cycle3"/>
    <dgm:cxn modelId="{FAD4A6EB-62D9-4F34-B0F7-5C1892DEB11B}" srcId="{07CB2201-8BCA-4E30-8E0C-C8D13B6AD0EC}" destId="{487D42BD-31B2-4BBB-86CD-500B116CA3FB}" srcOrd="1" destOrd="0" parTransId="{2B0A3118-ABB1-4C5E-B6A8-209097096064}" sibTransId="{9983D95F-7323-4588-B31E-18EC79388FCD}"/>
    <dgm:cxn modelId="{05D01B7E-0C83-49A0-B2AF-2BEE030AB771}" type="presParOf" srcId="{B00B8AA2-1A93-4E0B-BF60-74FE43774034}" destId="{F4C318B6-8CCF-4FAA-94A4-A7A463A1C6C0}" srcOrd="0" destOrd="0" presId="urn:microsoft.com/office/officeart/2005/8/layout/cycle3"/>
    <dgm:cxn modelId="{A9C8DA48-A8B2-4358-9A5B-FB28790E207F}" type="presParOf" srcId="{F4C318B6-8CCF-4FAA-94A4-A7A463A1C6C0}" destId="{303A2198-8CE8-4563-BD19-3F34E72240A9}" srcOrd="0" destOrd="0" presId="urn:microsoft.com/office/officeart/2005/8/layout/cycle3"/>
    <dgm:cxn modelId="{05EF2E2C-B8D6-488F-90F7-FC61E71A83D2}" type="presParOf" srcId="{F4C318B6-8CCF-4FAA-94A4-A7A463A1C6C0}" destId="{FD35BC87-300C-4B0F-A815-A061E991BE3B}" srcOrd="1" destOrd="0" presId="urn:microsoft.com/office/officeart/2005/8/layout/cycle3"/>
    <dgm:cxn modelId="{1C304BA1-5350-415D-B97B-C2FBECC12E03}" type="presParOf" srcId="{F4C318B6-8CCF-4FAA-94A4-A7A463A1C6C0}" destId="{29786287-9025-4613-8299-81686FE23079}" srcOrd="2" destOrd="0" presId="urn:microsoft.com/office/officeart/2005/8/layout/cycle3"/>
    <dgm:cxn modelId="{B7E3A232-6200-4F6C-AF87-D89A0C2FF0A2}" type="presParOf" srcId="{F4C318B6-8CCF-4FAA-94A4-A7A463A1C6C0}" destId="{A274D0B4-C113-440B-AA79-8923D9AA8638}" srcOrd="3"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7CB2201-8BCA-4E30-8E0C-C8D13B6AD0EC}" type="doc">
      <dgm:prSet loTypeId="urn:microsoft.com/office/officeart/2005/8/layout/cycle3" loCatId="Inbox" qsTypeId="urn:microsoft.com/office/officeart/2005/8/quickstyle/simple1" qsCatId="simple" csTypeId="urn:microsoft.com/office/officeart/2005/8/colors/ColorSchemeForSuggestions" csCatId="other" phldr="1"/>
      <dgm:spPr/>
      <dgm:t>
        <a:bodyPr/>
        <a:lstStyle/>
        <a:p>
          <a:endParaRPr lang="en-US"/>
        </a:p>
      </dgm:t>
    </dgm:pt>
    <dgm:pt modelId="{79B62FFA-04D8-4328-BFCD-7003D01618C9}">
      <dgm:prSet/>
      <dgm:spPr/>
      <dgm:t>
        <a:bodyPr/>
        <a:lstStyle/>
        <a:p>
          <a:r>
            <a:rPr lang="en-US" dirty="0"/>
            <a:t>A rights-based practice: A new social movement in the workforce?</a:t>
          </a:r>
        </a:p>
      </dgm:t>
    </dgm:pt>
    <dgm:pt modelId="{D3018F8E-B3CC-41EB-A0E6-BFD3242545E9}" type="parTrans" cxnId="{C411ED6A-9E12-4D57-B14D-07EE58AA7DEB}">
      <dgm:prSet/>
      <dgm:spPr/>
      <dgm:t>
        <a:bodyPr/>
        <a:lstStyle/>
        <a:p>
          <a:endParaRPr lang="en-US"/>
        </a:p>
      </dgm:t>
    </dgm:pt>
    <dgm:pt modelId="{2E849012-561E-4D9C-A15C-FA1F0C311B29}" type="sibTrans" cxnId="{C411ED6A-9E12-4D57-B14D-07EE58AA7DEB}">
      <dgm:prSet/>
      <dgm:spPr/>
      <dgm:t>
        <a:bodyPr/>
        <a:lstStyle/>
        <a:p>
          <a:endParaRPr lang="en-US"/>
        </a:p>
      </dgm:t>
    </dgm:pt>
    <dgm:pt modelId="{487D42BD-31B2-4BBB-86CD-500B116CA3FB}">
      <dgm:prSet/>
      <dgm:spPr/>
      <dgm:t>
        <a:bodyPr/>
        <a:lstStyle/>
        <a:p>
          <a:r>
            <a:rPr lang="en-US" dirty="0"/>
            <a:t>To fostering social inclusion</a:t>
          </a:r>
        </a:p>
      </dgm:t>
    </dgm:pt>
    <dgm:pt modelId="{2B0A3118-ABB1-4C5E-B6A8-209097096064}" type="parTrans" cxnId="{FAD4A6EB-62D9-4F34-B0F7-5C1892DEB11B}">
      <dgm:prSet/>
      <dgm:spPr/>
      <dgm:t>
        <a:bodyPr/>
        <a:lstStyle/>
        <a:p>
          <a:endParaRPr lang="en-US"/>
        </a:p>
      </dgm:t>
    </dgm:pt>
    <dgm:pt modelId="{9983D95F-7323-4588-B31E-18EC79388FCD}" type="sibTrans" cxnId="{FAD4A6EB-62D9-4F34-B0F7-5C1892DEB11B}">
      <dgm:prSet/>
      <dgm:spPr/>
      <dgm:t>
        <a:bodyPr/>
        <a:lstStyle/>
        <a:p>
          <a:endParaRPr lang="en-US"/>
        </a:p>
      </dgm:t>
    </dgm:pt>
    <dgm:pt modelId="{40FFBA24-7EFD-43E3-9274-D2A9F3892EE2}">
      <dgm:prSet/>
      <dgm:spPr/>
      <dgm:t>
        <a:bodyPr/>
        <a:lstStyle/>
        <a:p>
          <a:r>
            <a:rPr lang="en-US" dirty="0"/>
            <a:t>Revealing the hidden practices: The cracks that let the daylight into stigma and discrimination </a:t>
          </a:r>
        </a:p>
      </dgm:t>
    </dgm:pt>
    <dgm:pt modelId="{FB403959-5367-4C82-853C-BBC1FA2E7007}" type="parTrans" cxnId="{FF616861-C055-4D58-805F-0AB50554F742}">
      <dgm:prSet/>
      <dgm:spPr/>
      <dgm:t>
        <a:bodyPr/>
        <a:lstStyle/>
        <a:p>
          <a:endParaRPr lang="en-US"/>
        </a:p>
      </dgm:t>
    </dgm:pt>
    <dgm:pt modelId="{2F79EE11-52E8-45F3-9F4E-E9A35FB9C9D9}" type="sibTrans" cxnId="{FF616861-C055-4D58-805F-0AB50554F742}">
      <dgm:prSet/>
      <dgm:spPr/>
      <dgm:t>
        <a:bodyPr/>
        <a:lstStyle/>
        <a:p>
          <a:endParaRPr lang="en-US"/>
        </a:p>
      </dgm:t>
    </dgm:pt>
    <dgm:pt modelId="{C7A58D7A-CDAA-4584-A407-AC8A8BF9456E}">
      <dgm:prSet/>
      <dgm:spPr/>
      <dgm:t>
        <a:bodyPr/>
        <a:lstStyle/>
        <a:p>
          <a:r>
            <a:rPr lang="en-NZ" dirty="0"/>
            <a:t>Moving the focus from stigma and discrimination </a:t>
          </a:r>
        </a:p>
      </dgm:t>
    </dgm:pt>
    <dgm:pt modelId="{337175DB-1AA4-4AB9-A2B4-34940E709C33}" type="parTrans" cxnId="{01508BF4-9BED-4C1F-A577-17FCD041D8DD}">
      <dgm:prSet/>
      <dgm:spPr/>
      <dgm:t>
        <a:bodyPr/>
        <a:lstStyle/>
        <a:p>
          <a:endParaRPr lang="en-US"/>
        </a:p>
      </dgm:t>
    </dgm:pt>
    <dgm:pt modelId="{72AFDD5A-25A7-4C42-81F3-4C9BA6DB0A18}" type="sibTrans" cxnId="{01508BF4-9BED-4C1F-A577-17FCD041D8DD}">
      <dgm:prSet/>
      <dgm:spPr/>
      <dgm:t>
        <a:bodyPr/>
        <a:lstStyle/>
        <a:p>
          <a:endParaRPr lang="en-US"/>
        </a:p>
      </dgm:t>
    </dgm:pt>
    <dgm:pt modelId="{B00B8AA2-1A93-4E0B-BF60-74FE43774034}" type="pres">
      <dgm:prSet presAssocID="{07CB2201-8BCA-4E30-8E0C-C8D13B6AD0EC}" presName="Name0" presStyleCnt="0">
        <dgm:presLayoutVars>
          <dgm:dir/>
          <dgm:resizeHandles val="exact"/>
        </dgm:presLayoutVars>
      </dgm:prSet>
      <dgm:spPr/>
    </dgm:pt>
    <dgm:pt modelId="{F4C318B6-8CCF-4FAA-94A4-A7A463A1C6C0}" type="pres">
      <dgm:prSet presAssocID="{07CB2201-8BCA-4E30-8E0C-C8D13B6AD0EC}" presName="cycle" presStyleCnt="0"/>
      <dgm:spPr/>
    </dgm:pt>
    <dgm:pt modelId="{303A2198-8CE8-4563-BD19-3F34E72240A9}" type="pres">
      <dgm:prSet presAssocID="{79B62FFA-04D8-4328-BFCD-7003D01618C9}" presName="nodeFirstNode" presStyleLbl="node1" presStyleIdx="0" presStyleCnt="4">
        <dgm:presLayoutVars>
          <dgm:bulletEnabled val="1"/>
        </dgm:presLayoutVars>
      </dgm:prSet>
      <dgm:spPr/>
    </dgm:pt>
    <dgm:pt modelId="{FD35BC87-300C-4B0F-A815-A061E991BE3B}" type="pres">
      <dgm:prSet presAssocID="{2E849012-561E-4D9C-A15C-FA1F0C311B29}" presName="sibTransFirstNode" presStyleLbl="bgShp" presStyleIdx="0" presStyleCnt="1"/>
      <dgm:spPr/>
    </dgm:pt>
    <dgm:pt modelId="{70DC8867-27D2-483F-A5D1-6165949FFE32}" type="pres">
      <dgm:prSet presAssocID="{C7A58D7A-CDAA-4584-A407-AC8A8BF9456E}" presName="nodeFollowingNodes" presStyleLbl="node1" presStyleIdx="1" presStyleCnt="4">
        <dgm:presLayoutVars>
          <dgm:bulletEnabled val="1"/>
        </dgm:presLayoutVars>
      </dgm:prSet>
      <dgm:spPr/>
    </dgm:pt>
    <dgm:pt modelId="{29786287-9025-4613-8299-81686FE23079}" type="pres">
      <dgm:prSet presAssocID="{487D42BD-31B2-4BBB-86CD-500B116CA3FB}" presName="nodeFollowingNodes" presStyleLbl="node1" presStyleIdx="2" presStyleCnt="4">
        <dgm:presLayoutVars>
          <dgm:bulletEnabled val="1"/>
        </dgm:presLayoutVars>
      </dgm:prSet>
      <dgm:spPr/>
    </dgm:pt>
    <dgm:pt modelId="{A274D0B4-C113-440B-AA79-8923D9AA8638}" type="pres">
      <dgm:prSet presAssocID="{40FFBA24-7EFD-43E3-9274-D2A9F3892EE2}" presName="nodeFollowingNodes" presStyleLbl="node1" presStyleIdx="3" presStyleCnt="4">
        <dgm:presLayoutVars>
          <dgm:bulletEnabled val="1"/>
        </dgm:presLayoutVars>
      </dgm:prSet>
      <dgm:spPr/>
    </dgm:pt>
  </dgm:ptLst>
  <dgm:cxnLst>
    <dgm:cxn modelId="{82E57103-5E5B-4713-BD83-23FBCFD0DA1F}" type="presOf" srcId="{C7A58D7A-CDAA-4584-A407-AC8A8BF9456E}" destId="{70DC8867-27D2-483F-A5D1-6165949FFE32}" srcOrd="0" destOrd="0" presId="urn:microsoft.com/office/officeart/2005/8/layout/cycle3"/>
    <dgm:cxn modelId="{7035B130-3557-44D9-B432-3C3B352492C1}" type="presOf" srcId="{40FFBA24-7EFD-43E3-9274-D2A9F3892EE2}" destId="{A274D0B4-C113-440B-AA79-8923D9AA8638}" srcOrd="0" destOrd="0" presId="urn:microsoft.com/office/officeart/2005/8/layout/cycle3"/>
    <dgm:cxn modelId="{C8468C31-9D8A-46B9-8DA3-50040E307991}" type="presOf" srcId="{07CB2201-8BCA-4E30-8E0C-C8D13B6AD0EC}" destId="{B00B8AA2-1A93-4E0B-BF60-74FE43774034}" srcOrd="0" destOrd="0" presId="urn:microsoft.com/office/officeart/2005/8/layout/cycle3"/>
    <dgm:cxn modelId="{FF616861-C055-4D58-805F-0AB50554F742}" srcId="{07CB2201-8BCA-4E30-8E0C-C8D13B6AD0EC}" destId="{40FFBA24-7EFD-43E3-9274-D2A9F3892EE2}" srcOrd="3" destOrd="0" parTransId="{FB403959-5367-4C82-853C-BBC1FA2E7007}" sibTransId="{2F79EE11-52E8-45F3-9F4E-E9A35FB9C9D9}"/>
    <dgm:cxn modelId="{C411ED6A-9E12-4D57-B14D-07EE58AA7DEB}" srcId="{07CB2201-8BCA-4E30-8E0C-C8D13B6AD0EC}" destId="{79B62FFA-04D8-4328-BFCD-7003D01618C9}" srcOrd="0" destOrd="0" parTransId="{D3018F8E-B3CC-41EB-A0E6-BFD3242545E9}" sibTransId="{2E849012-561E-4D9C-A15C-FA1F0C311B29}"/>
    <dgm:cxn modelId="{3BF180A8-369C-42DE-BD83-74AC5F717F8D}" type="presOf" srcId="{79B62FFA-04D8-4328-BFCD-7003D01618C9}" destId="{303A2198-8CE8-4563-BD19-3F34E72240A9}" srcOrd="0" destOrd="0" presId="urn:microsoft.com/office/officeart/2005/8/layout/cycle3"/>
    <dgm:cxn modelId="{74AB9CCC-2B03-48BB-9979-411F1F387F1A}" type="presOf" srcId="{487D42BD-31B2-4BBB-86CD-500B116CA3FB}" destId="{29786287-9025-4613-8299-81686FE23079}" srcOrd="0" destOrd="0" presId="urn:microsoft.com/office/officeart/2005/8/layout/cycle3"/>
    <dgm:cxn modelId="{18E068E7-F2F4-4695-B50F-C29B1C5DD93B}" type="presOf" srcId="{2E849012-561E-4D9C-A15C-FA1F0C311B29}" destId="{FD35BC87-300C-4B0F-A815-A061E991BE3B}" srcOrd="0" destOrd="0" presId="urn:microsoft.com/office/officeart/2005/8/layout/cycle3"/>
    <dgm:cxn modelId="{FAD4A6EB-62D9-4F34-B0F7-5C1892DEB11B}" srcId="{07CB2201-8BCA-4E30-8E0C-C8D13B6AD0EC}" destId="{487D42BD-31B2-4BBB-86CD-500B116CA3FB}" srcOrd="2" destOrd="0" parTransId="{2B0A3118-ABB1-4C5E-B6A8-209097096064}" sibTransId="{9983D95F-7323-4588-B31E-18EC79388FCD}"/>
    <dgm:cxn modelId="{01508BF4-9BED-4C1F-A577-17FCD041D8DD}" srcId="{07CB2201-8BCA-4E30-8E0C-C8D13B6AD0EC}" destId="{C7A58D7A-CDAA-4584-A407-AC8A8BF9456E}" srcOrd="1" destOrd="0" parTransId="{337175DB-1AA4-4AB9-A2B4-34940E709C33}" sibTransId="{72AFDD5A-25A7-4C42-81F3-4C9BA6DB0A18}"/>
    <dgm:cxn modelId="{05D01B7E-0C83-49A0-B2AF-2BEE030AB771}" type="presParOf" srcId="{B00B8AA2-1A93-4E0B-BF60-74FE43774034}" destId="{F4C318B6-8CCF-4FAA-94A4-A7A463A1C6C0}" srcOrd="0" destOrd="0" presId="urn:microsoft.com/office/officeart/2005/8/layout/cycle3"/>
    <dgm:cxn modelId="{A9C8DA48-A8B2-4358-9A5B-FB28790E207F}" type="presParOf" srcId="{F4C318B6-8CCF-4FAA-94A4-A7A463A1C6C0}" destId="{303A2198-8CE8-4563-BD19-3F34E72240A9}" srcOrd="0" destOrd="0" presId="urn:microsoft.com/office/officeart/2005/8/layout/cycle3"/>
    <dgm:cxn modelId="{05EF2E2C-B8D6-488F-90F7-FC61E71A83D2}" type="presParOf" srcId="{F4C318B6-8CCF-4FAA-94A4-A7A463A1C6C0}" destId="{FD35BC87-300C-4B0F-A815-A061E991BE3B}" srcOrd="1" destOrd="0" presId="urn:microsoft.com/office/officeart/2005/8/layout/cycle3"/>
    <dgm:cxn modelId="{95064302-8B75-4208-BE55-FCB85A6E299F}" type="presParOf" srcId="{F4C318B6-8CCF-4FAA-94A4-A7A463A1C6C0}" destId="{70DC8867-27D2-483F-A5D1-6165949FFE32}" srcOrd="2" destOrd="0" presId="urn:microsoft.com/office/officeart/2005/8/layout/cycle3"/>
    <dgm:cxn modelId="{1C304BA1-5350-415D-B97B-C2FBECC12E03}" type="presParOf" srcId="{F4C318B6-8CCF-4FAA-94A4-A7A463A1C6C0}" destId="{29786287-9025-4613-8299-81686FE23079}" srcOrd="3" destOrd="0" presId="urn:microsoft.com/office/officeart/2005/8/layout/cycle3"/>
    <dgm:cxn modelId="{B7E3A232-6200-4F6C-AF87-D89A0C2FF0A2}" type="presParOf" srcId="{F4C318B6-8CCF-4FAA-94A4-A7A463A1C6C0}" destId="{A274D0B4-C113-440B-AA79-8923D9AA8638}" srcOrd="4"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2F01B6D-9AAB-438A-AA4B-016035060636}" type="doc">
      <dgm:prSet loTypeId="urn:microsoft.com/office/officeart/2008/layout/LinedList" loCatId="Inbox" qsTypeId="urn:microsoft.com/office/officeart/2005/8/quickstyle/simple1" qsCatId="simple" csTypeId="urn:microsoft.com/office/officeart/2005/8/colors/colorful2" csCatId="colorful" phldr="1"/>
      <dgm:spPr/>
      <dgm:t>
        <a:bodyPr/>
        <a:lstStyle/>
        <a:p>
          <a:endParaRPr lang="en-US"/>
        </a:p>
      </dgm:t>
    </dgm:pt>
    <dgm:pt modelId="{5B905AA0-FC97-40B1-BBB3-DE5CAD583DD6}">
      <dgm:prSet/>
      <dgm:spPr/>
      <dgm:t>
        <a:bodyPr/>
        <a:lstStyle/>
        <a:p>
          <a:r>
            <a:rPr lang="en-NZ" i="1"/>
            <a:t>Two key themes</a:t>
          </a:r>
          <a:endParaRPr lang="en-US"/>
        </a:p>
      </dgm:t>
    </dgm:pt>
    <dgm:pt modelId="{704DC79F-FA20-4399-A99C-3B2448371E52}" type="parTrans" cxnId="{D718EA54-8261-448F-9DF7-8A74F0899926}">
      <dgm:prSet/>
      <dgm:spPr/>
      <dgm:t>
        <a:bodyPr/>
        <a:lstStyle/>
        <a:p>
          <a:endParaRPr lang="en-US"/>
        </a:p>
      </dgm:t>
    </dgm:pt>
    <dgm:pt modelId="{06E7EBE0-DE02-4616-95EC-CDB3A9B86E66}" type="sibTrans" cxnId="{D718EA54-8261-448F-9DF7-8A74F0899926}">
      <dgm:prSet/>
      <dgm:spPr/>
      <dgm:t>
        <a:bodyPr/>
        <a:lstStyle/>
        <a:p>
          <a:endParaRPr lang="en-US"/>
        </a:p>
      </dgm:t>
    </dgm:pt>
    <dgm:pt modelId="{4F1E331A-B1B3-47C3-BBCB-F1B7653350A5}">
      <dgm:prSet/>
      <dgm:spPr/>
      <dgm:t>
        <a:bodyPr/>
        <a:lstStyle/>
        <a:p>
          <a:r>
            <a:rPr lang="en-NZ" i="1" dirty="0"/>
            <a:t>“breaking the rules” – </a:t>
          </a:r>
          <a:r>
            <a:rPr lang="en-NZ" dirty="0"/>
            <a:t>responsible subversion</a:t>
          </a:r>
          <a:endParaRPr lang="en-US" dirty="0"/>
        </a:p>
      </dgm:t>
    </dgm:pt>
    <dgm:pt modelId="{B7FB8E36-57FB-4144-ABBD-0037E687300F}" type="parTrans" cxnId="{C67B5F3D-F00D-4D14-B7E9-375B98AD1142}">
      <dgm:prSet/>
      <dgm:spPr/>
      <dgm:t>
        <a:bodyPr/>
        <a:lstStyle/>
        <a:p>
          <a:endParaRPr lang="en-US"/>
        </a:p>
      </dgm:t>
    </dgm:pt>
    <dgm:pt modelId="{10DA9ADA-53B5-4769-BE13-F4269A5D62E8}" type="sibTrans" cxnId="{C67B5F3D-F00D-4D14-B7E9-375B98AD1142}">
      <dgm:prSet/>
      <dgm:spPr/>
      <dgm:t>
        <a:bodyPr/>
        <a:lstStyle/>
        <a:p>
          <a:endParaRPr lang="en-US"/>
        </a:p>
      </dgm:t>
    </dgm:pt>
    <dgm:pt modelId="{A93118E4-015E-4E02-8A61-5E6DC14D05C8}">
      <dgm:prSet/>
      <dgm:spPr/>
      <dgm:t>
        <a:bodyPr/>
        <a:lstStyle/>
        <a:p>
          <a:r>
            <a:rPr lang="en-NZ" i="1"/>
            <a:t>“Because it’s the right thing to do” – </a:t>
          </a:r>
          <a:r>
            <a:rPr lang="en-NZ"/>
            <a:t>a rights-based practice</a:t>
          </a:r>
          <a:endParaRPr lang="en-US"/>
        </a:p>
      </dgm:t>
    </dgm:pt>
    <dgm:pt modelId="{B9DB5CB7-2014-4857-84CB-5310A0CE1DFC}" type="parTrans" cxnId="{AFC7E9E7-9D03-40F1-A33E-0E54971E7FD2}">
      <dgm:prSet/>
      <dgm:spPr/>
      <dgm:t>
        <a:bodyPr/>
        <a:lstStyle/>
        <a:p>
          <a:endParaRPr lang="en-US"/>
        </a:p>
      </dgm:t>
    </dgm:pt>
    <dgm:pt modelId="{3D61B7CC-B804-40A7-97A7-CC064C18BBFA}" type="sibTrans" cxnId="{AFC7E9E7-9D03-40F1-A33E-0E54971E7FD2}">
      <dgm:prSet/>
      <dgm:spPr/>
      <dgm:t>
        <a:bodyPr/>
        <a:lstStyle/>
        <a:p>
          <a:endParaRPr lang="en-US"/>
        </a:p>
      </dgm:t>
    </dgm:pt>
    <dgm:pt modelId="{3C2CBC26-1D94-4123-9B78-33037E79E79D}" type="pres">
      <dgm:prSet presAssocID="{12F01B6D-9AAB-438A-AA4B-016035060636}" presName="vert0" presStyleCnt="0">
        <dgm:presLayoutVars>
          <dgm:dir/>
          <dgm:animOne val="branch"/>
          <dgm:animLvl val="lvl"/>
        </dgm:presLayoutVars>
      </dgm:prSet>
      <dgm:spPr/>
    </dgm:pt>
    <dgm:pt modelId="{91175272-63BA-457E-B470-BD8BF43B2113}" type="pres">
      <dgm:prSet presAssocID="{5B905AA0-FC97-40B1-BBB3-DE5CAD583DD6}" presName="thickLine" presStyleLbl="alignNode1" presStyleIdx="0" presStyleCnt="3"/>
      <dgm:spPr/>
    </dgm:pt>
    <dgm:pt modelId="{5925C42A-D2E0-4E8C-8C33-D9FF92607CF7}" type="pres">
      <dgm:prSet presAssocID="{5B905AA0-FC97-40B1-BBB3-DE5CAD583DD6}" presName="horz1" presStyleCnt="0"/>
      <dgm:spPr/>
    </dgm:pt>
    <dgm:pt modelId="{EF966D2B-64F0-4E7C-9825-329E2C9CAEB9}" type="pres">
      <dgm:prSet presAssocID="{5B905AA0-FC97-40B1-BBB3-DE5CAD583DD6}" presName="tx1" presStyleLbl="revTx" presStyleIdx="0" presStyleCnt="3"/>
      <dgm:spPr/>
    </dgm:pt>
    <dgm:pt modelId="{104919E2-1473-434C-B3CD-F22C42E8DA5D}" type="pres">
      <dgm:prSet presAssocID="{5B905AA0-FC97-40B1-BBB3-DE5CAD583DD6}" presName="vert1" presStyleCnt="0"/>
      <dgm:spPr/>
    </dgm:pt>
    <dgm:pt modelId="{67068B7A-E76B-4CBB-9CDE-DBE296C5398E}" type="pres">
      <dgm:prSet presAssocID="{4F1E331A-B1B3-47C3-BBCB-F1B7653350A5}" presName="thickLine" presStyleLbl="alignNode1" presStyleIdx="1" presStyleCnt="3"/>
      <dgm:spPr/>
    </dgm:pt>
    <dgm:pt modelId="{8A72ECEE-C4FD-4AEC-8F0A-44AF3660C21F}" type="pres">
      <dgm:prSet presAssocID="{4F1E331A-B1B3-47C3-BBCB-F1B7653350A5}" presName="horz1" presStyleCnt="0"/>
      <dgm:spPr/>
    </dgm:pt>
    <dgm:pt modelId="{8FEF627A-0A23-4C48-AA1D-FE6193ADA015}" type="pres">
      <dgm:prSet presAssocID="{4F1E331A-B1B3-47C3-BBCB-F1B7653350A5}" presName="tx1" presStyleLbl="revTx" presStyleIdx="1" presStyleCnt="3"/>
      <dgm:spPr/>
    </dgm:pt>
    <dgm:pt modelId="{9DCD815F-F2EE-48E9-A088-BBD46A9F583F}" type="pres">
      <dgm:prSet presAssocID="{4F1E331A-B1B3-47C3-BBCB-F1B7653350A5}" presName="vert1" presStyleCnt="0"/>
      <dgm:spPr/>
    </dgm:pt>
    <dgm:pt modelId="{4698D6F3-9182-45DD-9F59-273CFDB1438C}" type="pres">
      <dgm:prSet presAssocID="{A93118E4-015E-4E02-8A61-5E6DC14D05C8}" presName="thickLine" presStyleLbl="alignNode1" presStyleIdx="2" presStyleCnt="3"/>
      <dgm:spPr/>
    </dgm:pt>
    <dgm:pt modelId="{4AD227BD-EA48-4095-974A-F2DA8DD26FDB}" type="pres">
      <dgm:prSet presAssocID="{A93118E4-015E-4E02-8A61-5E6DC14D05C8}" presName="horz1" presStyleCnt="0"/>
      <dgm:spPr/>
    </dgm:pt>
    <dgm:pt modelId="{5F198780-6A0C-41A5-A526-1E5E71D90E40}" type="pres">
      <dgm:prSet presAssocID="{A93118E4-015E-4E02-8A61-5E6DC14D05C8}" presName="tx1" presStyleLbl="revTx" presStyleIdx="2" presStyleCnt="3"/>
      <dgm:spPr/>
    </dgm:pt>
    <dgm:pt modelId="{67543C4E-CD2F-40F9-9EAA-24C1B3435474}" type="pres">
      <dgm:prSet presAssocID="{A93118E4-015E-4E02-8A61-5E6DC14D05C8}" presName="vert1" presStyleCnt="0"/>
      <dgm:spPr/>
    </dgm:pt>
  </dgm:ptLst>
  <dgm:cxnLst>
    <dgm:cxn modelId="{A46FDF0B-1B47-4788-9A98-A161A6ED431B}" type="presOf" srcId="{A93118E4-015E-4E02-8A61-5E6DC14D05C8}" destId="{5F198780-6A0C-41A5-A526-1E5E71D90E40}" srcOrd="0" destOrd="0" presId="urn:microsoft.com/office/officeart/2008/layout/LinedList"/>
    <dgm:cxn modelId="{A5E03714-4876-4043-809B-197D3EC1B588}" type="presOf" srcId="{4F1E331A-B1B3-47C3-BBCB-F1B7653350A5}" destId="{8FEF627A-0A23-4C48-AA1D-FE6193ADA015}" srcOrd="0" destOrd="0" presId="urn:microsoft.com/office/officeart/2008/layout/LinedList"/>
    <dgm:cxn modelId="{C67B5F3D-F00D-4D14-B7E9-375B98AD1142}" srcId="{12F01B6D-9AAB-438A-AA4B-016035060636}" destId="{4F1E331A-B1B3-47C3-BBCB-F1B7653350A5}" srcOrd="1" destOrd="0" parTransId="{B7FB8E36-57FB-4144-ABBD-0037E687300F}" sibTransId="{10DA9ADA-53B5-4769-BE13-F4269A5D62E8}"/>
    <dgm:cxn modelId="{D718EA54-8261-448F-9DF7-8A74F0899926}" srcId="{12F01B6D-9AAB-438A-AA4B-016035060636}" destId="{5B905AA0-FC97-40B1-BBB3-DE5CAD583DD6}" srcOrd="0" destOrd="0" parTransId="{704DC79F-FA20-4399-A99C-3B2448371E52}" sibTransId="{06E7EBE0-DE02-4616-95EC-CDB3A9B86E66}"/>
    <dgm:cxn modelId="{AFC7E9E7-9D03-40F1-A33E-0E54971E7FD2}" srcId="{12F01B6D-9AAB-438A-AA4B-016035060636}" destId="{A93118E4-015E-4E02-8A61-5E6DC14D05C8}" srcOrd="2" destOrd="0" parTransId="{B9DB5CB7-2014-4857-84CB-5310A0CE1DFC}" sibTransId="{3D61B7CC-B804-40A7-97A7-CC064C18BBFA}"/>
    <dgm:cxn modelId="{34ED14EA-45AF-4D52-A614-471BC14F2675}" type="presOf" srcId="{5B905AA0-FC97-40B1-BBB3-DE5CAD583DD6}" destId="{EF966D2B-64F0-4E7C-9825-329E2C9CAEB9}" srcOrd="0" destOrd="0" presId="urn:microsoft.com/office/officeart/2008/layout/LinedList"/>
    <dgm:cxn modelId="{5391A3FB-1436-496C-BC0A-D90C478E1303}" type="presOf" srcId="{12F01B6D-9AAB-438A-AA4B-016035060636}" destId="{3C2CBC26-1D94-4123-9B78-33037E79E79D}" srcOrd="0" destOrd="0" presId="urn:microsoft.com/office/officeart/2008/layout/LinedList"/>
    <dgm:cxn modelId="{2F9501C5-80D1-4886-A9C1-A6B556A00603}" type="presParOf" srcId="{3C2CBC26-1D94-4123-9B78-33037E79E79D}" destId="{91175272-63BA-457E-B470-BD8BF43B2113}" srcOrd="0" destOrd="0" presId="urn:microsoft.com/office/officeart/2008/layout/LinedList"/>
    <dgm:cxn modelId="{54E7C3B1-BACD-4746-BEFD-D884330E92AD}" type="presParOf" srcId="{3C2CBC26-1D94-4123-9B78-33037E79E79D}" destId="{5925C42A-D2E0-4E8C-8C33-D9FF92607CF7}" srcOrd="1" destOrd="0" presId="urn:microsoft.com/office/officeart/2008/layout/LinedList"/>
    <dgm:cxn modelId="{1BF7BF1A-995F-44E5-90D0-B13A34284178}" type="presParOf" srcId="{5925C42A-D2E0-4E8C-8C33-D9FF92607CF7}" destId="{EF966D2B-64F0-4E7C-9825-329E2C9CAEB9}" srcOrd="0" destOrd="0" presId="urn:microsoft.com/office/officeart/2008/layout/LinedList"/>
    <dgm:cxn modelId="{3A70387C-8AF0-4DA4-800F-E28FE8810087}" type="presParOf" srcId="{5925C42A-D2E0-4E8C-8C33-D9FF92607CF7}" destId="{104919E2-1473-434C-B3CD-F22C42E8DA5D}" srcOrd="1" destOrd="0" presId="urn:microsoft.com/office/officeart/2008/layout/LinedList"/>
    <dgm:cxn modelId="{2D16B13D-F5D9-4493-87CA-7E314EA67AB2}" type="presParOf" srcId="{3C2CBC26-1D94-4123-9B78-33037E79E79D}" destId="{67068B7A-E76B-4CBB-9CDE-DBE296C5398E}" srcOrd="2" destOrd="0" presId="urn:microsoft.com/office/officeart/2008/layout/LinedList"/>
    <dgm:cxn modelId="{7D033E46-A8A8-4CF4-9E7F-FBAF4B8C9359}" type="presParOf" srcId="{3C2CBC26-1D94-4123-9B78-33037E79E79D}" destId="{8A72ECEE-C4FD-4AEC-8F0A-44AF3660C21F}" srcOrd="3" destOrd="0" presId="urn:microsoft.com/office/officeart/2008/layout/LinedList"/>
    <dgm:cxn modelId="{DEE1AF65-74A8-4B16-9BE9-38A21525F2CF}" type="presParOf" srcId="{8A72ECEE-C4FD-4AEC-8F0A-44AF3660C21F}" destId="{8FEF627A-0A23-4C48-AA1D-FE6193ADA015}" srcOrd="0" destOrd="0" presId="urn:microsoft.com/office/officeart/2008/layout/LinedList"/>
    <dgm:cxn modelId="{35C08568-77C0-4355-A2C8-E703D14D555E}" type="presParOf" srcId="{8A72ECEE-C4FD-4AEC-8F0A-44AF3660C21F}" destId="{9DCD815F-F2EE-48E9-A088-BBD46A9F583F}" srcOrd="1" destOrd="0" presId="urn:microsoft.com/office/officeart/2008/layout/LinedList"/>
    <dgm:cxn modelId="{2B3D8E3F-4212-4E70-B37A-EBE36E010564}" type="presParOf" srcId="{3C2CBC26-1D94-4123-9B78-33037E79E79D}" destId="{4698D6F3-9182-45DD-9F59-273CFDB1438C}" srcOrd="4" destOrd="0" presId="urn:microsoft.com/office/officeart/2008/layout/LinedList"/>
    <dgm:cxn modelId="{A0FB6860-5344-4DCD-8A8F-8D534B3B8742}" type="presParOf" srcId="{3C2CBC26-1D94-4123-9B78-33037E79E79D}" destId="{4AD227BD-EA48-4095-974A-F2DA8DD26FDB}" srcOrd="5" destOrd="0" presId="urn:microsoft.com/office/officeart/2008/layout/LinedList"/>
    <dgm:cxn modelId="{2FE8A3BC-9242-48F3-B2AF-E2C95FB9BF2A}" type="presParOf" srcId="{4AD227BD-EA48-4095-974A-F2DA8DD26FDB}" destId="{5F198780-6A0C-41A5-A526-1E5E71D90E40}" srcOrd="0" destOrd="0" presId="urn:microsoft.com/office/officeart/2008/layout/LinedList"/>
    <dgm:cxn modelId="{0974D0C9-3AED-4A5B-AF5D-AA9CA3739D1C}" type="presParOf" srcId="{4AD227BD-EA48-4095-974A-F2DA8DD26FDB}" destId="{67543C4E-CD2F-40F9-9EAA-24C1B3435474}"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4B89ABF-A5AD-4318-9087-C11063A14669}" type="doc">
      <dgm:prSet loTypeId="urn:microsoft.com/office/officeart/2005/8/layout/hierarchy3" loCatId="Inbox" qsTypeId="urn:microsoft.com/office/officeart/2005/8/quickstyle/simple1" qsCatId="simple" csTypeId="urn:microsoft.com/office/officeart/2005/8/colors/colorful2" csCatId="colorful" phldr="1"/>
      <dgm:spPr/>
      <dgm:t>
        <a:bodyPr/>
        <a:lstStyle/>
        <a:p>
          <a:endParaRPr lang="en-US"/>
        </a:p>
      </dgm:t>
    </dgm:pt>
    <dgm:pt modelId="{36537158-5DF3-4E01-85C1-CC1438097A05}">
      <dgm:prSet/>
      <dgm:spPr/>
      <dgm:t>
        <a:bodyPr/>
        <a:lstStyle/>
        <a:p>
          <a:r>
            <a:rPr lang="en-NZ" dirty="0"/>
            <a:t>Moral leadership for ‘top-down’ change to support mental health staff to make deliberative changes to their practice.</a:t>
          </a:r>
        </a:p>
        <a:p>
          <a:r>
            <a:rPr lang="en-NZ" dirty="0"/>
            <a:t>The dignity of risk informs practice</a:t>
          </a:r>
          <a:endParaRPr lang="en-US" dirty="0"/>
        </a:p>
      </dgm:t>
    </dgm:pt>
    <dgm:pt modelId="{FA25DEA1-82C3-40D8-ABA7-457230116590}" type="parTrans" cxnId="{80C2D6A4-02FD-4E62-A343-C4F9CB92A777}">
      <dgm:prSet/>
      <dgm:spPr/>
      <dgm:t>
        <a:bodyPr/>
        <a:lstStyle/>
        <a:p>
          <a:endParaRPr lang="en-US"/>
        </a:p>
      </dgm:t>
    </dgm:pt>
    <dgm:pt modelId="{5AAF0ED1-D224-4EC9-83F5-79945ACE60AD}" type="sibTrans" cxnId="{80C2D6A4-02FD-4E62-A343-C4F9CB92A777}">
      <dgm:prSet/>
      <dgm:spPr/>
      <dgm:t>
        <a:bodyPr/>
        <a:lstStyle/>
        <a:p>
          <a:endParaRPr lang="en-US"/>
        </a:p>
      </dgm:t>
    </dgm:pt>
    <dgm:pt modelId="{15CD2E88-60E1-4D83-B157-2F61641069C9}">
      <dgm:prSet custT="1"/>
      <dgm:spPr/>
      <dgm:t>
        <a:bodyPr/>
        <a:lstStyle/>
        <a:p>
          <a:r>
            <a:rPr lang="en-NZ" sz="1400" dirty="0"/>
            <a:t>A citizenship framework that underpins practice can promote a social contract between staff and leaders/managers</a:t>
          </a:r>
          <a:endParaRPr lang="en-US" sz="900" dirty="0"/>
        </a:p>
      </dgm:t>
    </dgm:pt>
    <dgm:pt modelId="{F6B2D6B5-B798-480B-88C3-16FF04D6F304}" type="parTrans" cxnId="{61ABF626-ADA1-439F-B5DD-AFCD2071F336}">
      <dgm:prSet/>
      <dgm:spPr/>
      <dgm:t>
        <a:bodyPr/>
        <a:lstStyle/>
        <a:p>
          <a:endParaRPr lang="en-US"/>
        </a:p>
      </dgm:t>
    </dgm:pt>
    <dgm:pt modelId="{61126DF1-6A79-4AC2-AFB1-00C796F88ADB}" type="sibTrans" cxnId="{61ABF626-ADA1-439F-B5DD-AFCD2071F336}">
      <dgm:prSet/>
      <dgm:spPr/>
      <dgm:t>
        <a:bodyPr/>
        <a:lstStyle/>
        <a:p>
          <a:endParaRPr lang="en-US"/>
        </a:p>
      </dgm:t>
    </dgm:pt>
    <dgm:pt modelId="{26269949-07C8-4F31-9E2D-3B6564296A47}">
      <dgm:prSet/>
      <dgm:spPr/>
      <dgm:t>
        <a:bodyPr/>
        <a:lstStyle/>
        <a:p>
          <a:r>
            <a:rPr lang="en-NZ" dirty="0"/>
            <a:t>Underpinned by civicism, the social contract is a form of association that:</a:t>
          </a:r>
          <a:endParaRPr lang="en-US" dirty="0"/>
        </a:p>
      </dgm:t>
    </dgm:pt>
    <dgm:pt modelId="{5818C2F1-E2F4-4FDE-9BBA-E9AFD3CE077E}" type="parTrans" cxnId="{D41C9C60-BF35-4FB5-816D-5BF61827AFEB}">
      <dgm:prSet/>
      <dgm:spPr/>
      <dgm:t>
        <a:bodyPr/>
        <a:lstStyle/>
        <a:p>
          <a:endParaRPr lang="en-US"/>
        </a:p>
      </dgm:t>
    </dgm:pt>
    <dgm:pt modelId="{BCE61CAD-6F9B-4F44-9A22-8A1ACD109582}" type="sibTrans" cxnId="{D41C9C60-BF35-4FB5-816D-5BF61827AFEB}">
      <dgm:prSet/>
      <dgm:spPr/>
      <dgm:t>
        <a:bodyPr/>
        <a:lstStyle/>
        <a:p>
          <a:endParaRPr lang="en-US"/>
        </a:p>
      </dgm:t>
    </dgm:pt>
    <dgm:pt modelId="{1D1C2FFF-854C-428A-8151-8B291DA31290}">
      <dgm:prSet custT="1"/>
      <dgm:spPr/>
      <dgm:t>
        <a:bodyPr/>
        <a:lstStyle/>
        <a:p>
          <a:r>
            <a:rPr lang="en-NZ" sz="1600" dirty="0"/>
            <a:t>defends and protects the rights of staff to work differently</a:t>
          </a:r>
          <a:endParaRPr lang="en-US" sz="1600" dirty="0"/>
        </a:p>
      </dgm:t>
    </dgm:pt>
    <dgm:pt modelId="{0DD53F38-F18B-4381-A43F-64565AACE697}" type="parTrans" cxnId="{6E013F79-5291-4018-A2E0-9471B017D092}">
      <dgm:prSet/>
      <dgm:spPr/>
      <dgm:t>
        <a:bodyPr/>
        <a:lstStyle/>
        <a:p>
          <a:endParaRPr lang="en-US"/>
        </a:p>
      </dgm:t>
    </dgm:pt>
    <dgm:pt modelId="{512C0106-7974-4CF4-AA91-9AD231E08171}" type="sibTrans" cxnId="{6E013F79-5291-4018-A2E0-9471B017D092}">
      <dgm:prSet/>
      <dgm:spPr/>
      <dgm:t>
        <a:bodyPr/>
        <a:lstStyle/>
        <a:p>
          <a:endParaRPr lang="en-US"/>
        </a:p>
      </dgm:t>
    </dgm:pt>
    <dgm:pt modelId="{32FFD2A4-6BB8-4CBE-874B-0CC44CA38B50}" type="pres">
      <dgm:prSet presAssocID="{B4B89ABF-A5AD-4318-9087-C11063A14669}" presName="diagram" presStyleCnt="0">
        <dgm:presLayoutVars>
          <dgm:chPref val="1"/>
          <dgm:dir/>
          <dgm:animOne val="branch"/>
          <dgm:animLvl val="lvl"/>
          <dgm:resizeHandles/>
        </dgm:presLayoutVars>
      </dgm:prSet>
      <dgm:spPr/>
    </dgm:pt>
    <dgm:pt modelId="{E857C76D-343D-49DF-A3D9-DF62099E48FC}" type="pres">
      <dgm:prSet presAssocID="{36537158-5DF3-4E01-85C1-CC1438097A05}" presName="root" presStyleCnt="0"/>
      <dgm:spPr/>
    </dgm:pt>
    <dgm:pt modelId="{C662E0DD-ED2E-40A8-9247-8A9335BE8DEE}" type="pres">
      <dgm:prSet presAssocID="{36537158-5DF3-4E01-85C1-CC1438097A05}" presName="rootComposite" presStyleCnt="0"/>
      <dgm:spPr/>
    </dgm:pt>
    <dgm:pt modelId="{F93DC8D2-7907-481B-B6DE-CDE682B94BD8}" type="pres">
      <dgm:prSet presAssocID="{36537158-5DF3-4E01-85C1-CC1438097A05}" presName="rootText" presStyleLbl="node1" presStyleIdx="0" presStyleCnt="3"/>
      <dgm:spPr/>
    </dgm:pt>
    <dgm:pt modelId="{CE00D6F1-18E2-4260-B147-4EF0E883FB56}" type="pres">
      <dgm:prSet presAssocID="{36537158-5DF3-4E01-85C1-CC1438097A05}" presName="rootConnector" presStyleLbl="node1" presStyleIdx="0" presStyleCnt="3"/>
      <dgm:spPr/>
    </dgm:pt>
    <dgm:pt modelId="{8FAA87E4-FE27-4D3A-934C-9A435AC89FAE}" type="pres">
      <dgm:prSet presAssocID="{36537158-5DF3-4E01-85C1-CC1438097A05}" presName="childShape" presStyleCnt="0"/>
      <dgm:spPr/>
    </dgm:pt>
    <dgm:pt modelId="{91CBCD08-E88E-4E6A-A2AE-E7E8AB6B11B5}" type="pres">
      <dgm:prSet presAssocID="{15CD2E88-60E1-4D83-B157-2F61641069C9}" presName="root" presStyleCnt="0"/>
      <dgm:spPr/>
    </dgm:pt>
    <dgm:pt modelId="{051BE566-02A7-4F93-A670-3636E2C5B128}" type="pres">
      <dgm:prSet presAssocID="{15CD2E88-60E1-4D83-B157-2F61641069C9}" presName="rootComposite" presStyleCnt="0"/>
      <dgm:spPr/>
    </dgm:pt>
    <dgm:pt modelId="{D229E438-F72A-498C-8BB6-8599467D2522}" type="pres">
      <dgm:prSet presAssocID="{15CD2E88-60E1-4D83-B157-2F61641069C9}" presName="rootText" presStyleLbl="node1" presStyleIdx="1" presStyleCnt="3"/>
      <dgm:spPr/>
    </dgm:pt>
    <dgm:pt modelId="{AB939AD1-C779-4E63-A723-3A0841AE3A4A}" type="pres">
      <dgm:prSet presAssocID="{15CD2E88-60E1-4D83-B157-2F61641069C9}" presName="rootConnector" presStyleLbl="node1" presStyleIdx="1" presStyleCnt="3"/>
      <dgm:spPr/>
    </dgm:pt>
    <dgm:pt modelId="{AF5AE87D-71B7-4AD7-9571-37E8BD899FD9}" type="pres">
      <dgm:prSet presAssocID="{15CD2E88-60E1-4D83-B157-2F61641069C9}" presName="childShape" presStyleCnt="0"/>
      <dgm:spPr/>
    </dgm:pt>
    <dgm:pt modelId="{87042F61-A9DC-4F4C-AAC7-A0DA41A3F9BE}" type="pres">
      <dgm:prSet presAssocID="{26269949-07C8-4F31-9E2D-3B6564296A47}" presName="root" presStyleCnt="0"/>
      <dgm:spPr/>
    </dgm:pt>
    <dgm:pt modelId="{D5C926B1-368E-488B-8961-EAC624AAAADD}" type="pres">
      <dgm:prSet presAssocID="{26269949-07C8-4F31-9E2D-3B6564296A47}" presName="rootComposite" presStyleCnt="0"/>
      <dgm:spPr/>
    </dgm:pt>
    <dgm:pt modelId="{99D2CCCF-1F46-43EB-9940-AC1F85FE7913}" type="pres">
      <dgm:prSet presAssocID="{26269949-07C8-4F31-9E2D-3B6564296A47}" presName="rootText" presStyleLbl="node1" presStyleIdx="2" presStyleCnt="3"/>
      <dgm:spPr/>
    </dgm:pt>
    <dgm:pt modelId="{4C8CC5F7-49A8-48FC-B609-637A690319C1}" type="pres">
      <dgm:prSet presAssocID="{26269949-07C8-4F31-9E2D-3B6564296A47}" presName="rootConnector" presStyleLbl="node1" presStyleIdx="2" presStyleCnt="3"/>
      <dgm:spPr/>
    </dgm:pt>
    <dgm:pt modelId="{2E9F178E-E0DD-457D-ACFF-FDFA00D5B504}" type="pres">
      <dgm:prSet presAssocID="{26269949-07C8-4F31-9E2D-3B6564296A47}" presName="childShape" presStyleCnt="0"/>
      <dgm:spPr/>
    </dgm:pt>
    <dgm:pt modelId="{5EE865D8-CD6B-4509-9811-6D49A93277CF}" type="pres">
      <dgm:prSet presAssocID="{0DD53F38-F18B-4381-A43F-64565AACE697}" presName="Name13" presStyleLbl="parChTrans1D2" presStyleIdx="0" presStyleCnt="1"/>
      <dgm:spPr/>
    </dgm:pt>
    <dgm:pt modelId="{FF5C9A91-881A-4E88-AC53-CAB10D975251}" type="pres">
      <dgm:prSet presAssocID="{1D1C2FFF-854C-428A-8151-8B291DA31290}" presName="childText" presStyleLbl="bgAcc1" presStyleIdx="0" presStyleCnt="1">
        <dgm:presLayoutVars>
          <dgm:bulletEnabled val="1"/>
        </dgm:presLayoutVars>
      </dgm:prSet>
      <dgm:spPr/>
    </dgm:pt>
  </dgm:ptLst>
  <dgm:cxnLst>
    <dgm:cxn modelId="{6E017112-813B-44CC-AC48-1B8D3124EB78}" type="presOf" srcId="{36537158-5DF3-4E01-85C1-CC1438097A05}" destId="{F93DC8D2-7907-481B-B6DE-CDE682B94BD8}" srcOrd="0" destOrd="0" presId="urn:microsoft.com/office/officeart/2005/8/layout/hierarchy3"/>
    <dgm:cxn modelId="{BF0A841E-80CB-4E04-B704-1AEA21931E3E}" type="presOf" srcId="{36537158-5DF3-4E01-85C1-CC1438097A05}" destId="{CE00D6F1-18E2-4260-B147-4EF0E883FB56}" srcOrd="1" destOrd="0" presId="urn:microsoft.com/office/officeart/2005/8/layout/hierarchy3"/>
    <dgm:cxn modelId="{789DB01E-4D96-48E8-95E3-3D11FFC73F63}" type="presOf" srcId="{26269949-07C8-4F31-9E2D-3B6564296A47}" destId="{99D2CCCF-1F46-43EB-9940-AC1F85FE7913}" srcOrd="0" destOrd="0" presId="urn:microsoft.com/office/officeart/2005/8/layout/hierarchy3"/>
    <dgm:cxn modelId="{61ABF626-ADA1-439F-B5DD-AFCD2071F336}" srcId="{B4B89ABF-A5AD-4318-9087-C11063A14669}" destId="{15CD2E88-60E1-4D83-B157-2F61641069C9}" srcOrd="1" destOrd="0" parTransId="{F6B2D6B5-B798-480B-88C3-16FF04D6F304}" sibTransId="{61126DF1-6A79-4AC2-AFB1-00C796F88ADB}"/>
    <dgm:cxn modelId="{D41C9C60-BF35-4FB5-816D-5BF61827AFEB}" srcId="{B4B89ABF-A5AD-4318-9087-C11063A14669}" destId="{26269949-07C8-4F31-9E2D-3B6564296A47}" srcOrd="2" destOrd="0" parTransId="{5818C2F1-E2F4-4FDE-9BBA-E9AFD3CE077E}" sibTransId="{BCE61CAD-6F9B-4F44-9A22-8A1ACD109582}"/>
    <dgm:cxn modelId="{5AA45C50-AD28-4450-93B4-7A1C8B78A10B}" type="presOf" srcId="{15CD2E88-60E1-4D83-B157-2F61641069C9}" destId="{D229E438-F72A-498C-8BB6-8599467D2522}" srcOrd="0" destOrd="0" presId="urn:microsoft.com/office/officeart/2005/8/layout/hierarchy3"/>
    <dgm:cxn modelId="{6E013F79-5291-4018-A2E0-9471B017D092}" srcId="{26269949-07C8-4F31-9E2D-3B6564296A47}" destId="{1D1C2FFF-854C-428A-8151-8B291DA31290}" srcOrd="0" destOrd="0" parTransId="{0DD53F38-F18B-4381-A43F-64565AACE697}" sibTransId="{512C0106-7974-4CF4-AA91-9AD231E08171}"/>
    <dgm:cxn modelId="{80C2D6A4-02FD-4E62-A343-C4F9CB92A777}" srcId="{B4B89ABF-A5AD-4318-9087-C11063A14669}" destId="{36537158-5DF3-4E01-85C1-CC1438097A05}" srcOrd="0" destOrd="0" parTransId="{FA25DEA1-82C3-40D8-ABA7-457230116590}" sibTransId="{5AAF0ED1-D224-4EC9-83F5-79945ACE60AD}"/>
    <dgm:cxn modelId="{1AA250AF-1FAE-4C95-BBE1-BA81636D5A48}" type="presOf" srcId="{26269949-07C8-4F31-9E2D-3B6564296A47}" destId="{4C8CC5F7-49A8-48FC-B609-637A690319C1}" srcOrd="1" destOrd="0" presId="urn:microsoft.com/office/officeart/2005/8/layout/hierarchy3"/>
    <dgm:cxn modelId="{6B2D32B0-42E4-4435-9D4D-863CF3ABFD8A}" type="presOf" srcId="{0DD53F38-F18B-4381-A43F-64565AACE697}" destId="{5EE865D8-CD6B-4509-9811-6D49A93277CF}" srcOrd="0" destOrd="0" presId="urn:microsoft.com/office/officeart/2005/8/layout/hierarchy3"/>
    <dgm:cxn modelId="{BC1755C8-3DD7-406F-B764-8F1C07DEC52C}" type="presOf" srcId="{1D1C2FFF-854C-428A-8151-8B291DA31290}" destId="{FF5C9A91-881A-4E88-AC53-CAB10D975251}" srcOrd="0" destOrd="0" presId="urn:microsoft.com/office/officeart/2005/8/layout/hierarchy3"/>
    <dgm:cxn modelId="{85F597D1-579D-4647-AF9E-409340169F9D}" type="presOf" srcId="{B4B89ABF-A5AD-4318-9087-C11063A14669}" destId="{32FFD2A4-6BB8-4CBE-874B-0CC44CA38B50}" srcOrd="0" destOrd="0" presId="urn:microsoft.com/office/officeart/2005/8/layout/hierarchy3"/>
    <dgm:cxn modelId="{EF7D56EF-900B-4B30-946F-1C27876DCCF0}" type="presOf" srcId="{15CD2E88-60E1-4D83-B157-2F61641069C9}" destId="{AB939AD1-C779-4E63-A723-3A0841AE3A4A}" srcOrd="1" destOrd="0" presId="urn:microsoft.com/office/officeart/2005/8/layout/hierarchy3"/>
    <dgm:cxn modelId="{A96ED973-4FC8-4FF0-B718-75A636B46D8E}" type="presParOf" srcId="{32FFD2A4-6BB8-4CBE-874B-0CC44CA38B50}" destId="{E857C76D-343D-49DF-A3D9-DF62099E48FC}" srcOrd="0" destOrd="0" presId="urn:microsoft.com/office/officeart/2005/8/layout/hierarchy3"/>
    <dgm:cxn modelId="{A3B4D3E3-1BAD-436D-9EF2-557342C00B69}" type="presParOf" srcId="{E857C76D-343D-49DF-A3D9-DF62099E48FC}" destId="{C662E0DD-ED2E-40A8-9247-8A9335BE8DEE}" srcOrd="0" destOrd="0" presId="urn:microsoft.com/office/officeart/2005/8/layout/hierarchy3"/>
    <dgm:cxn modelId="{4C8E02A3-5171-4DB9-87E5-52557D88D5F3}" type="presParOf" srcId="{C662E0DD-ED2E-40A8-9247-8A9335BE8DEE}" destId="{F93DC8D2-7907-481B-B6DE-CDE682B94BD8}" srcOrd="0" destOrd="0" presId="urn:microsoft.com/office/officeart/2005/8/layout/hierarchy3"/>
    <dgm:cxn modelId="{05ACC417-212B-476A-BCA9-A3AA36C77682}" type="presParOf" srcId="{C662E0DD-ED2E-40A8-9247-8A9335BE8DEE}" destId="{CE00D6F1-18E2-4260-B147-4EF0E883FB56}" srcOrd="1" destOrd="0" presId="urn:microsoft.com/office/officeart/2005/8/layout/hierarchy3"/>
    <dgm:cxn modelId="{F715A163-278F-4FF8-B6DF-DE1033DF6A3D}" type="presParOf" srcId="{E857C76D-343D-49DF-A3D9-DF62099E48FC}" destId="{8FAA87E4-FE27-4D3A-934C-9A435AC89FAE}" srcOrd="1" destOrd="0" presId="urn:microsoft.com/office/officeart/2005/8/layout/hierarchy3"/>
    <dgm:cxn modelId="{29D56CCD-1713-473F-AADD-610CAED25805}" type="presParOf" srcId="{32FFD2A4-6BB8-4CBE-874B-0CC44CA38B50}" destId="{91CBCD08-E88E-4E6A-A2AE-E7E8AB6B11B5}" srcOrd="1" destOrd="0" presId="urn:microsoft.com/office/officeart/2005/8/layout/hierarchy3"/>
    <dgm:cxn modelId="{6CEBDA71-A075-4968-8B9F-EABB1BFC2B55}" type="presParOf" srcId="{91CBCD08-E88E-4E6A-A2AE-E7E8AB6B11B5}" destId="{051BE566-02A7-4F93-A670-3636E2C5B128}" srcOrd="0" destOrd="0" presId="urn:microsoft.com/office/officeart/2005/8/layout/hierarchy3"/>
    <dgm:cxn modelId="{65BC189F-9F5A-4663-9DB6-526EADBC4AFA}" type="presParOf" srcId="{051BE566-02A7-4F93-A670-3636E2C5B128}" destId="{D229E438-F72A-498C-8BB6-8599467D2522}" srcOrd="0" destOrd="0" presId="urn:microsoft.com/office/officeart/2005/8/layout/hierarchy3"/>
    <dgm:cxn modelId="{08CEE96A-C416-4811-9F70-32E919303A22}" type="presParOf" srcId="{051BE566-02A7-4F93-A670-3636E2C5B128}" destId="{AB939AD1-C779-4E63-A723-3A0841AE3A4A}" srcOrd="1" destOrd="0" presId="urn:microsoft.com/office/officeart/2005/8/layout/hierarchy3"/>
    <dgm:cxn modelId="{6CA1DA5E-8EAE-4D69-8DFC-4989C1335818}" type="presParOf" srcId="{91CBCD08-E88E-4E6A-A2AE-E7E8AB6B11B5}" destId="{AF5AE87D-71B7-4AD7-9571-37E8BD899FD9}" srcOrd="1" destOrd="0" presId="urn:microsoft.com/office/officeart/2005/8/layout/hierarchy3"/>
    <dgm:cxn modelId="{7A5C2CD1-CC4D-436B-B85D-4DFE8943090A}" type="presParOf" srcId="{32FFD2A4-6BB8-4CBE-874B-0CC44CA38B50}" destId="{87042F61-A9DC-4F4C-AAC7-A0DA41A3F9BE}" srcOrd="2" destOrd="0" presId="urn:microsoft.com/office/officeart/2005/8/layout/hierarchy3"/>
    <dgm:cxn modelId="{98BF3821-0732-41DB-BD87-F2C90283D505}" type="presParOf" srcId="{87042F61-A9DC-4F4C-AAC7-A0DA41A3F9BE}" destId="{D5C926B1-368E-488B-8961-EAC624AAAADD}" srcOrd="0" destOrd="0" presId="urn:microsoft.com/office/officeart/2005/8/layout/hierarchy3"/>
    <dgm:cxn modelId="{3B129588-5A3E-4CCA-BD28-36D0456B093E}" type="presParOf" srcId="{D5C926B1-368E-488B-8961-EAC624AAAADD}" destId="{99D2CCCF-1F46-43EB-9940-AC1F85FE7913}" srcOrd="0" destOrd="0" presId="urn:microsoft.com/office/officeart/2005/8/layout/hierarchy3"/>
    <dgm:cxn modelId="{D9907226-9FFF-45A1-B8EB-62106628AFFA}" type="presParOf" srcId="{D5C926B1-368E-488B-8961-EAC624AAAADD}" destId="{4C8CC5F7-49A8-48FC-B609-637A690319C1}" srcOrd="1" destOrd="0" presId="urn:microsoft.com/office/officeart/2005/8/layout/hierarchy3"/>
    <dgm:cxn modelId="{EE7D3190-ACEC-4425-B40A-E779953BBA6C}" type="presParOf" srcId="{87042F61-A9DC-4F4C-AAC7-A0DA41A3F9BE}" destId="{2E9F178E-E0DD-457D-ACFF-FDFA00D5B504}" srcOrd="1" destOrd="0" presId="urn:microsoft.com/office/officeart/2005/8/layout/hierarchy3"/>
    <dgm:cxn modelId="{3828C174-29D4-45D2-B8E4-954F55A02369}" type="presParOf" srcId="{2E9F178E-E0DD-457D-ACFF-FDFA00D5B504}" destId="{5EE865D8-CD6B-4509-9811-6D49A93277CF}" srcOrd="0" destOrd="0" presId="urn:microsoft.com/office/officeart/2005/8/layout/hierarchy3"/>
    <dgm:cxn modelId="{4792FF53-5958-45D1-89C3-81C87653BBDA}" type="presParOf" srcId="{2E9F178E-E0DD-457D-ACFF-FDFA00D5B504}" destId="{FF5C9A91-881A-4E88-AC53-CAB10D975251}"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FAE78D0-15DF-42A3-8783-D94DE4A5D425}" type="doc">
      <dgm:prSet loTypeId="urn:microsoft.com/office/officeart/2005/8/layout/hierarchy1" loCatId="Inbox" qsTypeId="urn:microsoft.com/office/officeart/2005/8/quickstyle/simple1" qsCatId="simple" csTypeId="urn:microsoft.com/office/officeart/2005/8/colors/colorful2" csCatId="colorful"/>
      <dgm:spPr/>
      <dgm:t>
        <a:bodyPr/>
        <a:lstStyle/>
        <a:p>
          <a:endParaRPr lang="en-US"/>
        </a:p>
      </dgm:t>
    </dgm:pt>
    <dgm:pt modelId="{33A372C9-252C-42AB-9846-D88364CCAE83}">
      <dgm:prSet/>
      <dgm:spPr/>
      <dgm:t>
        <a:bodyPr/>
        <a:lstStyle/>
        <a:p>
          <a:r>
            <a:rPr lang="en-US" dirty="0"/>
            <a:t>Acts can subversively and responsibly break with the usual rules with the intention of reducing the stigma and discrimination experienced by consumers, within and outside the mental health system </a:t>
          </a:r>
        </a:p>
      </dgm:t>
    </dgm:pt>
    <dgm:pt modelId="{95BB837B-CAC5-49CA-BB6E-5DE0E6BC42C0}" type="parTrans" cxnId="{281D6257-07F4-4230-B7A7-CC512EC1246F}">
      <dgm:prSet/>
      <dgm:spPr/>
      <dgm:t>
        <a:bodyPr/>
        <a:lstStyle/>
        <a:p>
          <a:endParaRPr lang="en-US"/>
        </a:p>
      </dgm:t>
    </dgm:pt>
    <dgm:pt modelId="{26CA736C-F271-4138-93B2-EDE0F9F3FC14}" type="sibTrans" cxnId="{281D6257-07F4-4230-B7A7-CC512EC1246F}">
      <dgm:prSet/>
      <dgm:spPr/>
      <dgm:t>
        <a:bodyPr/>
        <a:lstStyle/>
        <a:p>
          <a:endParaRPr lang="en-US"/>
        </a:p>
      </dgm:t>
    </dgm:pt>
    <dgm:pt modelId="{55B622AE-734D-4F8B-94A2-15FE3DC30F25}">
      <dgm:prSet/>
      <dgm:spPr/>
      <dgm:t>
        <a:bodyPr/>
        <a:lstStyle/>
        <a:p>
          <a:r>
            <a:rPr lang="en-NZ"/>
            <a:t>Acts were the exceptions to the usual rules and norms yet undertaken in a responsible and professionally defensible way by participants</a:t>
          </a:r>
          <a:endParaRPr lang="en-US"/>
        </a:p>
      </dgm:t>
    </dgm:pt>
    <dgm:pt modelId="{B7B3B7F1-766C-44DB-96F4-5A3A3C579006}" type="parTrans" cxnId="{EF92A6FC-8E3E-45DF-80D7-2434644127D3}">
      <dgm:prSet/>
      <dgm:spPr/>
      <dgm:t>
        <a:bodyPr/>
        <a:lstStyle/>
        <a:p>
          <a:endParaRPr lang="en-US"/>
        </a:p>
      </dgm:t>
    </dgm:pt>
    <dgm:pt modelId="{6DF33255-C538-4FA8-9B81-957409DAAD24}" type="sibTrans" cxnId="{EF92A6FC-8E3E-45DF-80D7-2434644127D3}">
      <dgm:prSet/>
      <dgm:spPr/>
      <dgm:t>
        <a:bodyPr/>
        <a:lstStyle/>
        <a:p>
          <a:endParaRPr lang="en-US"/>
        </a:p>
      </dgm:t>
    </dgm:pt>
    <dgm:pt modelId="{A1FFD7FC-2DE5-4423-BF28-D3478B1E8F79}">
      <dgm:prSet/>
      <dgm:spPr/>
      <dgm:t>
        <a:bodyPr/>
        <a:lstStyle/>
        <a:p>
          <a:r>
            <a:rPr lang="en-NZ" dirty="0"/>
            <a:t>Such acts of kindness, nurturing and compassion reveal the humanity of both the worker and the consumer. </a:t>
          </a:r>
          <a:endParaRPr lang="en-US" dirty="0"/>
        </a:p>
      </dgm:t>
    </dgm:pt>
    <dgm:pt modelId="{1FE26A04-0F81-431E-9806-E00F6CCFA38C}" type="parTrans" cxnId="{E9C006B8-71E6-446D-B25C-64044C952987}">
      <dgm:prSet/>
      <dgm:spPr/>
      <dgm:t>
        <a:bodyPr/>
        <a:lstStyle/>
        <a:p>
          <a:endParaRPr lang="en-US"/>
        </a:p>
      </dgm:t>
    </dgm:pt>
    <dgm:pt modelId="{669BF0DE-DECD-4BD0-A0CE-83FB42F31A2C}" type="sibTrans" cxnId="{E9C006B8-71E6-446D-B25C-64044C952987}">
      <dgm:prSet/>
      <dgm:spPr/>
      <dgm:t>
        <a:bodyPr/>
        <a:lstStyle/>
        <a:p>
          <a:endParaRPr lang="en-US"/>
        </a:p>
      </dgm:t>
    </dgm:pt>
    <dgm:pt modelId="{0101CE37-A390-4F5C-82CF-04F64FBD8823}">
      <dgm:prSet/>
      <dgm:spPr/>
      <dgm:t>
        <a:bodyPr/>
        <a:lstStyle/>
        <a:p>
          <a:r>
            <a:rPr lang="en-NZ"/>
            <a:t>Through acts of citizenship, staff enacted their own citizenship, creating a dialogical process that enabled staff and consumer to be defined in relation to each other as political actors and the “responsible-other”</a:t>
          </a:r>
          <a:endParaRPr lang="en-US"/>
        </a:p>
      </dgm:t>
    </dgm:pt>
    <dgm:pt modelId="{F91DD033-5A2A-4A18-8AD0-B2024F77A0AC}" type="parTrans" cxnId="{460B5628-05BD-44E7-9021-D45C04317177}">
      <dgm:prSet/>
      <dgm:spPr/>
      <dgm:t>
        <a:bodyPr/>
        <a:lstStyle/>
        <a:p>
          <a:endParaRPr lang="en-US"/>
        </a:p>
      </dgm:t>
    </dgm:pt>
    <dgm:pt modelId="{4636E4B7-BFD9-43D0-BD8B-1F4D612C8611}" type="sibTrans" cxnId="{460B5628-05BD-44E7-9021-D45C04317177}">
      <dgm:prSet/>
      <dgm:spPr/>
      <dgm:t>
        <a:bodyPr/>
        <a:lstStyle/>
        <a:p>
          <a:endParaRPr lang="en-US"/>
        </a:p>
      </dgm:t>
    </dgm:pt>
    <dgm:pt modelId="{24646FCC-5B6E-47BD-912D-3A64407AE878}" type="pres">
      <dgm:prSet presAssocID="{3FAE78D0-15DF-42A3-8783-D94DE4A5D425}" presName="hierChild1" presStyleCnt="0">
        <dgm:presLayoutVars>
          <dgm:chPref val="1"/>
          <dgm:dir/>
          <dgm:animOne val="branch"/>
          <dgm:animLvl val="lvl"/>
          <dgm:resizeHandles/>
        </dgm:presLayoutVars>
      </dgm:prSet>
      <dgm:spPr/>
    </dgm:pt>
    <dgm:pt modelId="{094D1405-DABC-49AB-95E7-D3CC00879039}" type="pres">
      <dgm:prSet presAssocID="{33A372C9-252C-42AB-9846-D88364CCAE83}" presName="hierRoot1" presStyleCnt="0"/>
      <dgm:spPr/>
    </dgm:pt>
    <dgm:pt modelId="{F10D6C8B-4120-45AE-94F2-F635EB1CA16D}" type="pres">
      <dgm:prSet presAssocID="{33A372C9-252C-42AB-9846-D88364CCAE83}" presName="composite" presStyleCnt="0"/>
      <dgm:spPr/>
    </dgm:pt>
    <dgm:pt modelId="{46329E58-8118-480D-AC56-28278B8D53EE}" type="pres">
      <dgm:prSet presAssocID="{33A372C9-252C-42AB-9846-D88364CCAE83}" presName="background" presStyleLbl="node0" presStyleIdx="0" presStyleCnt="4"/>
      <dgm:spPr/>
    </dgm:pt>
    <dgm:pt modelId="{7C709C47-43CF-454A-949C-125784203E6E}" type="pres">
      <dgm:prSet presAssocID="{33A372C9-252C-42AB-9846-D88364CCAE83}" presName="text" presStyleLbl="fgAcc0" presStyleIdx="0" presStyleCnt="4">
        <dgm:presLayoutVars>
          <dgm:chPref val="3"/>
        </dgm:presLayoutVars>
      </dgm:prSet>
      <dgm:spPr/>
    </dgm:pt>
    <dgm:pt modelId="{37F90245-3911-40A9-B84F-3EBA10E9D782}" type="pres">
      <dgm:prSet presAssocID="{33A372C9-252C-42AB-9846-D88364CCAE83}" presName="hierChild2" presStyleCnt="0"/>
      <dgm:spPr/>
    </dgm:pt>
    <dgm:pt modelId="{D3DFC5C5-EC2A-430D-9D9A-7F60A6AFD3CE}" type="pres">
      <dgm:prSet presAssocID="{55B622AE-734D-4F8B-94A2-15FE3DC30F25}" presName="hierRoot1" presStyleCnt="0"/>
      <dgm:spPr/>
    </dgm:pt>
    <dgm:pt modelId="{8CA4C91B-3E1B-4CE0-85F2-6237A19B6497}" type="pres">
      <dgm:prSet presAssocID="{55B622AE-734D-4F8B-94A2-15FE3DC30F25}" presName="composite" presStyleCnt="0"/>
      <dgm:spPr/>
    </dgm:pt>
    <dgm:pt modelId="{D77305F8-A158-46EE-BF32-CAAD4C9D78D6}" type="pres">
      <dgm:prSet presAssocID="{55B622AE-734D-4F8B-94A2-15FE3DC30F25}" presName="background" presStyleLbl="node0" presStyleIdx="1" presStyleCnt="4"/>
      <dgm:spPr/>
    </dgm:pt>
    <dgm:pt modelId="{EB6AF2D5-79D5-4077-AE9B-EE3EFA59DD49}" type="pres">
      <dgm:prSet presAssocID="{55B622AE-734D-4F8B-94A2-15FE3DC30F25}" presName="text" presStyleLbl="fgAcc0" presStyleIdx="1" presStyleCnt="4">
        <dgm:presLayoutVars>
          <dgm:chPref val="3"/>
        </dgm:presLayoutVars>
      </dgm:prSet>
      <dgm:spPr/>
    </dgm:pt>
    <dgm:pt modelId="{FFA79437-0160-46DB-B75D-0117586A819A}" type="pres">
      <dgm:prSet presAssocID="{55B622AE-734D-4F8B-94A2-15FE3DC30F25}" presName="hierChild2" presStyleCnt="0"/>
      <dgm:spPr/>
    </dgm:pt>
    <dgm:pt modelId="{5A00182C-E77B-4F7F-B2D7-EB9EF49438DF}" type="pres">
      <dgm:prSet presAssocID="{A1FFD7FC-2DE5-4423-BF28-D3478B1E8F79}" presName="hierRoot1" presStyleCnt="0"/>
      <dgm:spPr/>
    </dgm:pt>
    <dgm:pt modelId="{136DEC3D-B1EA-43C6-839F-C4EAC2DF83BE}" type="pres">
      <dgm:prSet presAssocID="{A1FFD7FC-2DE5-4423-BF28-D3478B1E8F79}" presName="composite" presStyleCnt="0"/>
      <dgm:spPr/>
    </dgm:pt>
    <dgm:pt modelId="{AADC3A61-FE73-4CD2-9092-2C34A20620FB}" type="pres">
      <dgm:prSet presAssocID="{A1FFD7FC-2DE5-4423-BF28-D3478B1E8F79}" presName="background" presStyleLbl="node0" presStyleIdx="2" presStyleCnt="4"/>
      <dgm:spPr/>
    </dgm:pt>
    <dgm:pt modelId="{5616F920-735F-4199-8451-19473C368369}" type="pres">
      <dgm:prSet presAssocID="{A1FFD7FC-2DE5-4423-BF28-D3478B1E8F79}" presName="text" presStyleLbl="fgAcc0" presStyleIdx="2" presStyleCnt="4">
        <dgm:presLayoutVars>
          <dgm:chPref val="3"/>
        </dgm:presLayoutVars>
      </dgm:prSet>
      <dgm:spPr/>
    </dgm:pt>
    <dgm:pt modelId="{D13358E3-A7DE-4290-8B3B-58C4C65A5B79}" type="pres">
      <dgm:prSet presAssocID="{A1FFD7FC-2DE5-4423-BF28-D3478B1E8F79}" presName="hierChild2" presStyleCnt="0"/>
      <dgm:spPr/>
    </dgm:pt>
    <dgm:pt modelId="{83D9D60A-28A6-4EFF-AE4D-6541BA4D4C4E}" type="pres">
      <dgm:prSet presAssocID="{0101CE37-A390-4F5C-82CF-04F64FBD8823}" presName="hierRoot1" presStyleCnt="0"/>
      <dgm:spPr/>
    </dgm:pt>
    <dgm:pt modelId="{FF7FF573-204D-454C-BA58-79D20D9C4558}" type="pres">
      <dgm:prSet presAssocID="{0101CE37-A390-4F5C-82CF-04F64FBD8823}" presName="composite" presStyleCnt="0"/>
      <dgm:spPr/>
    </dgm:pt>
    <dgm:pt modelId="{2924A06B-C14C-4B01-A479-1ED1AE124462}" type="pres">
      <dgm:prSet presAssocID="{0101CE37-A390-4F5C-82CF-04F64FBD8823}" presName="background" presStyleLbl="node0" presStyleIdx="3" presStyleCnt="4"/>
      <dgm:spPr/>
    </dgm:pt>
    <dgm:pt modelId="{B9ADB74A-1552-471A-BE1B-8E284C87084B}" type="pres">
      <dgm:prSet presAssocID="{0101CE37-A390-4F5C-82CF-04F64FBD8823}" presName="text" presStyleLbl="fgAcc0" presStyleIdx="3" presStyleCnt="4">
        <dgm:presLayoutVars>
          <dgm:chPref val="3"/>
        </dgm:presLayoutVars>
      </dgm:prSet>
      <dgm:spPr/>
    </dgm:pt>
    <dgm:pt modelId="{56A81B4A-64FF-411A-A64F-73927A9E107C}" type="pres">
      <dgm:prSet presAssocID="{0101CE37-A390-4F5C-82CF-04F64FBD8823}" presName="hierChild2" presStyleCnt="0"/>
      <dgm:spPr/>
    </dgm:pt>
  </dgm:ptLst>
  <dgm:cxnLst>
    <dgm:cxn modelId="{CF431E1A-58CE-48CB-9085-B921AFDA2E78}" type="presOf" srcId="{3FAE78D0-15DF-42A3-8783-D94DE4A5D425}" destId="{24646FCC-5B6E-47BD-912D-3A64407AE878}" srcOrd="0" destOrd="0" presId="urn:microsoft.com/office/officeart/2005/8/layout/hierarchy1"/>
    <dgm:cxn modelId="{460B5628-05BD-44E7-9021-D45C04317177}" srcId="{3FAE78D0-15DF-42A3-8783-D94DE4A5D425}" destId="{0101CE37-A390-4F5C-82CF-04F64FBD8823}" srcOrd="3" destOrd="0" parTransId="{F91DD033-5A2A-4A18-8AD0-B2024F77A0AC}" sibTransId="{4636E4B7-BFD9-43D0-BD8B-1F4D612C8611}"/>
    <dgm:cxn modelId="{281D6257-07F4-4230-B7A7-CC512EC1246F}" srcId="{3FAE78D0-15DF-42A3-8783-D94DE4A5D425}" destId="{33A372C9-252C-42AB-9846-D88364CCAE83}" srcOrd="0" destOrd="0" parTransId="{95BB837B-CAC5-49CA-BB6E-5DE0E6BC42C0}" sibTransId="{26CA736C-F271-4138-93B2-EDE0F9F3FC14}"/>
    <dgm:cxn modelId="{A7CAD397-BA74-4993-8682-C4B669DDF263}" type="presOf" srcId="{55B622AE-734D-4F8B-94A2-15FE3DC30F25}" destId="{EB6AF2D5-79D5-4077-AE9B-EE3EFA59DD49}" srcOrd="0" destOrd="0" presId="urn:microsoft.com/office/officeart/2005/8/layout/hierarchy1"/>
    <dgm:cxn modelId="{EB437C9C-FC30-46F9-831A-462D93649F93}" type="presOf" srcId="{A1FFD7FC-2DE5-4423-BF28-D3478B1E8F79}" destId="{5616F920-735F-4199-8451-19473C368369}" srcOrd="0" destOrd="0" presId="urn:microsoft.com/office/officeart/2005/8/layout/hierarchy1"/>
    <dgm:cxn modelId="{E9C006B8-71E6-446D-B25C-64044C952987}" srcId="{3FAE78D0-15DF-42A3-8783-D94DE4A5D425}" destId="{A1FFD7FC-2DE5-4423-BF28-D3478B1E8F79}" srcOrd="2" destOrd="0" parTransId="{1FE26A04-0F81-431E-9806-E00F6CCFA38C}" sibTransId="{669BF0DE-DECD-4BD0-A0CE-83FB42F31A2C}"/>
    <dgm:cxn modelId="{4FBB62D0-4089-4B96-95CB-541BF397609E}" type="presOf" srcId="{33A372C9-252C-42AB-9846-D88364CCAE83}" destId="{7C709C47-43CF-454A-949C-125784203E6E}" srcOrd="0" destOrd="0" presId="urn:microsoft.com/office/officeart/2005/8/layout/hierarchy1"/>
    <dgm:cxn modelId="{1CCB39F6-040C-4BD1-82D5-6F48AEF12810}" type="presOf" srcId="{0101CE37-A390-4F5C-82CF-04F64FBD8823}" destId="{B9ADB74A-1552-471A-BE1B-8E284C87084B}" srcOrd="0" destOrd="0" presId="urn:microsoft.com/office/officeart/2005/8/layout/hierarchy1"/>
    <dgm:cxn modelId="{EF92A6FC-8E3E-45DF-80D7-2434644127D3}" srcId="{3FAE78D0-15DF-42A3-8783-D94DE4A5D425}" destId="{55B622AE-734D-4F8B-94A2-15FE3DC30F25}" srcOrd="1" destOrd="0" parTransId="{B7B3B7F1-766C-44DB-96F4-5A3A3C579006}" sibTransId="{6DF33255-C538-4FA8-9B81-957409DAAD24}"/>
    <dgm:cxn modelId="{C822150C-D540-4DC2-AC7B-AEF4CC286D5B}" type="presParOf" srcId="{24646FCC-5B6E-47BD-912D-3A64407AE878}" destId="{094D1405-DABC-49AB-95E7-D3CC00879039}" srcOrd="0" destOrd="0" presId="urn:microsoft.com/office/officeart/2005/8/layout/hierarchy1"/>
    <dgm:cxn modelId="{BE8F1616-73C4-4265-BCDD-32CEEB0AB43F}" type="presParOf" srcId="{094D1405-DABC-49AB-95E7-D3CC00879039}" destId="{F10D6C8B-4120-45AE-94F2-F635EB1CA16D}" srcOrd="0" destOrd="0" presId="urn:microsoft.com/office/officeart/2005/8/layout/hierarchy1"/>
    <dgm:cxn modelId="{95C799F1-7FA5-4572-8CB3-38512C39D7AF}" type="presParOf" srcId="{F10D6C8B-4120-45AE-94F2-F635EB1CA16D}" destId="{46329E58-8118-480D-AC56-28278B8D53EE}" srcOrd="0" destOrd="0" presId="urn:microsoft.com/office/officeart/2005/8/layout/hierarchy1"/>
    <dgm:cxn modelId="{5B1863C9-E083-4717-A1BC-23CB6EAB69F0}" type="presParOf" srcId="{F10D6C8B-4120-45AE-94F2-F635EB1CA16D}" destId="{7C709C47-43CF-454A-949C-125784203E6E}" srcOrd="1" destOrd="0" presId="urn:microsoft.com/office/officeart/2005/8/layout/hierarchy1"/>
    <dgm:cxn modelId="{0077CF35-129C-40A4-9510-6B57C3BA2215}" type="presParOf" srcId="{094D1405-DABC-49AB-95E7-D3CC00879039}" destId="{37F90245-3911-40A9-B84F-3EBA10E9D782}" srcOrd="1" destOrd="0" presId="urn:microsoft.com/office/officeart/2005/8/layout/hierarchy1"/>
    <dgm:cxn modelId="{7FAA71CC-978F-43D5-809F-3F21E1564CA9}" type="presParOf" srcId="{24646FCC-5B6E-47BD-912D-3A64407AE878}" destId="{D3DFC5C5-EC2A-430D-9D9A-7F60A6AFD3CE}" srcOrd="1" destOrd="0" presId="urn:microsoft.com/office/officeart/2005/8/layout/hierarchy1"/>
    <dgm:cxn modelId="{5331D9A8-7B85-47DC-83D3-A6145185483A}" type="presParOf" srcId="{D3DFC5C5-EC2A-430D-9D9A-7F60A6AFD3CE}" destId="{8CA4C91B-3E1B-4CE0-85F2-6237A19B6497}" srcOrd="0" destOrd="0" presId="urn:microsoft.com/office/officeart/2005/8/layout/hierarchy1"/>
    <dgm:cxn modelId="{40205119-3265-45E3-9DAD-53AA4062EEC7}" type="presParOf" srcId="{8CA4C91B-3E1B-4CE0-85F2-6237A19B6497}" destId="{D77305F8-A158-46EE-BF32-CAAD4C9D78D6}" srcOrd="0" destOrd="0" presId="urn:microsoft.com/office/officeart/2005/8/layout/hierarchy1"/>
    <dgm:cxn modelId="{ACD3391F-8560-48FE-A6CF-F65713FDAFEE}" type="presParOf" srcId="{8CA4C91B-3E1B-4CE0-85F2-6237A19B6497}" destId="{EB6AF2D5-79D5-4077-AE9B-EE3EFA59DD49}" srcOrd="1" destOrd="0" presId="urn:microsoft.com/office/officeart/2005/8/layout/hierarchy1"/>
    <dgm:cxn modelId="{6DC34260-11A9-41E8-8820-04F9617EA4E2}" type="presParOf" srcId="{D3DFC5C5-EC2A-430D-9D9A-7F60A6AFD3CE}" destId="{FFA79437-0160-46DB-B75D-0117586A819A}" srcOrd="1" destOrd="0" presId="urn:microsoft.com/office/officeart/2005/8/layout/hierarchy1"/>
    <dgm:cxn modelId="{3B138F06-D0D6-4F12-BA77-D478345E696D}" type="presParOf" srcId="{24646FCC-5B6E-47BD-912D-3A64407AE878}" destId="{5A00182C-E77B-4F7F-B2D7-EB9EF49438DF}" srcOrd="2" destOrd="0" presId="urn:microsoft.com/office/officeart/2005/8/layout/hierarchy1"/>
    <dgm:cxn modelId="{DD3C587F-2122-4FD5-A993-B04B7741F1D8}" type="presParOf" srcId="{5A00182C-E77B-4F7F-B2D7-EB9EF49438DF}" destId="{136DEC3D-B1EA-43C6-839F-C4EAC2DF83BE}" srcOrd="0" destOrd="0" presId="urn:microsoft.com/office/officeart/2005/8/layout/hierarchy1"/>
    <dgm:cxn modelId="{B83DCF03-0D73-4B55-8794-72660299C73B}" type="presParOf" srcId="{136DEC3D-B1EA-43C6-839F-C4EAC2DF83BE}" destId="{AADC3A61-FE73-4CD2-9092-2C34A20620FB}" srcOrd="0" destOrd="0" presId="urn:microsoft.com/office/officeart/2005/8/layout/hierarchy1"/>
    <dgm:cxn modelId="{739C5D55-09AE-4418-B765-66D6FEB88038}" type="presParOf" srcId="{136DEC3D-B1EA-43C6-839F-C4EAC2DF83BE}" destId="{5616F920-735F-4199-8451-19473C368369}" srcOrd="1" destOrd="0" presId="urn:microsoft.com/office/officeart/2005/8/layout/hierarchy1"/>
    <dgm:cxn modelId="{9977FB13-1C38-43B8-B0E7-6BD953F60CA1}" type="presParOf" srcId="{5A00182C-E77B-4F7F-B2D7-EB9EF49438DF}" destId="{D13358E3-A7DE-4290-8B3B-58C4C65A5B79}" srcOrd="1" destOrd="0" presId="urn:microsoft.com/office/officeart/2005/8/layout/hierarchy1"/>
    <dgm:cxn modelId="{D284C94A-213F-4666-AF0B-E87A2417FA76}" type="presParOf" srcId="{24646FCC-5B6E-47BD-912D-3A64407AE878}" destId="{83D9D60A-28A6-4EFF-AE4D-6541BA4D4C4E}" srcOrd="3" destOrd="0" presId="urn:microsoft.com/office/officeart/2005/8/layout/hierarchy1"/>
    <dgm:cxn modelId="{DB2018B6-AF46-4EB0-954C-01C450629936}" type="presParOf" srcId="{83D9D60A-28A6-4EFF-AE4D-6541BA4D4C4E}" destId="{FF7FF573-204D-454C-BA58-79D20D9C4558}" srcOrd="0" destOrd="0" presId="urn:microsoft.com/office/officeart/2005/8/layout/hierarchy1"/>
    <dgm:cxn modelId="{9F5BFBF9-6AE1-497A-9E23-E26B00BE208D}" type="presParOf" srcId="{FF7FF573-204D-454C-BA58-79D20D9C4558}" destId="{2924A06B-C14C-4B01-A479-1ED1AE124462}" srcOrd="0" destOrd="0" presId="urn:microsoft.com/office/officeart/2005/8/layout/hierarchy1"/>
    <dgm:cxn modelId="{12E2911D-7826-4D2A-BEC2-58429EB4782D}" type="presParOf" srcId="{FF7FF573-204D-454C-BA58-79D20D9C4558}" destId="{B9ADB74A-1552-471A-BE1B-8E284C87084B}" srcOrd="1" destOrd="0" presId="urn:microsoft.com/office/officeart/2005/8/layout/hierarchy1"/>
    <dgm:cxn modelId="{4AE54732-7E40-4C6F-A9E0-B7E0C9DC9811}" type="presParOf" srcId="{83D9D60A-28A6-4EFF-AE4D-6541BA4D4C4E}" destId="{56A81B4A-64FF-411A-A64F-73927A9E107C}"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5B694C-ADEB-4469-B1D2-811E81575D9B}">
      <dsp:nvSpPr>
        <dsp:cNvPr id="0" name=""/>
        <dsp:cNvSpPr/>
      </dsp:nvSpPr>
      <dsp:spPr>
        <a:xfrm>
          <a:off x="0" y="0"/>
          <a:ext cx="626903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8F27F93-2175-4C1B-8B31-3EB4C55AE7AB}">
      <dsp:nvSpPr>
        <dsp:cNvPr id="0" name=""/>
        <dsp:cNvSpPr/>
      </dsp:nvSpPr>
      <dsp:spPr>
        <a:xfrm>
          <a:off x="0" y="0"/>
          <a:ext cx="6269038" cy="6965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dirty="0"/>
            <a:t>Requires the competence to undertake one’s rights and responsibilities – </a:t>
          </a:r>
          <a:r>
            <a:rPr lang="en-US" sz="1700" b="1" i="1" kern="1200" dirty="0"/>
            <a:t>state craft </a:t>
          </a:r>
        </a:p>
      </dsp:txBody>
      <dsp:txXfrm>
        <a:off x="0" y="0"/>
        <a:ext cx="6269038" cy="696515"/>
      </dsp:txXfrm>
    </dsp:sp>
    <dsp:sp modelId="{4156D7C1-5351-4D7D-BDBA-3E04A0AB776C}">
      <dsp:nvSpPr>
        <dsp:cNvPr id="0" name=""/>
        <dsp:cNvSpPr/>
      </dsp:nvSpPr>
      <dsp:spPr>
        <a:xfrm>
          <a:off x="0" y="696515"/>
          <a:ext cx="626903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47CCFE7-4DDE-41EF-BAD1-F11D5E775252}">
      <dsp:nvSpPr>
        <dsp:cNvPr id="0" name=""/>
        <dsp:cNvSpPr/>
      </dsp:nvSpPr>
      <dsp:spPr>
        <a:xfrm>
          <a:off x="0" y="696515"/>
          <a:ext cx="6269038" cy="6965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dirty="0"/>
            <a:t>The citizen possesses a set of virtues and is a relational process – </a:t>
          </a:r>
          <a:r>
            <a:rPr lang="en-US" sz="1700" b="1" i="1" kern="1200" dirty="0"/>
            <a:t>soul craft</a:t>
          </a:r>
        </a:p>
      </dsp:txBody>
      <dsp:txXfrm>
        <a:off x="0" y="696515"/>
        <a:ext cx="6269038" cy="696515"/>
      </dsp:txXfrm>
    </dsp:sp>
    <dsp:sp modelId="{FFD50625-9851-4DB3-8600-759FCB182375}">
      <dsp:nvSpPr>
        <dsp:cNvPr id="0" name=""/>
        <dsp:cNvSpPr/>
      </dsp:nvSpPr>
      <dsp:spPr>
        <a:xfrm>
          <a:off x="0" y="1393031"/>
          <a:ext cx="626903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F8B6E55-42B3-440C-9EDB-8312D68A1533}">
      <dsp:nvSpPr>
        <dsp:cNvPr id="0" name=""/>
        <dsp:cNvSpPr/>
      </dsp:nvSpPr>
      <dsp:spPr>
        <a:xfrm>
          <a:off x="0" y="1393031"/>
          <a:ext cx="6269038" cy="6965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Navigating the rules and norms of society</a:t>
          </a:r>
        </a:p>
      </dsp:txBody>
      <dsp:txXfrm>
        <a:off x="0" y="1393031"/>
        <a:ext cx="6269038" cy="696515"/>
      </dsp:txXfrm>
    </dsp:sp>
    <dsp:sp modelId="{FCF98B6B-FFA4-4294-BE01-7FCECBC264FC}">
      <dsp:nvSpPr>
        <dsp:cNvPr id="0" name=""/>
        <dsp:cNvSpPr/>
      </dsp:nvSpPr>
      <dsp:spPr>
        <a:xfrm>
          <a:off x="0" y="2089546"/>
          <a:ext cx="626903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B243CF6-5862-4574-AEE1-6462C78A3153}">
      <dsp:nvSpPr>
        <dsp:cNvPr id="0" name=""/>
        <dsp:cNvSpPr/>
      </dsp:nvSpPr>
      <dsp:spPr>
        <a:xfrm>
          <a:off x="0" y="2089546"/>
          <a:ext cx="6269038" cy="6965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dirty="0"/>
            <a:t>Being recognized, and recognizing others as deserving of the rights and responsibilities of citizenship</a:t>
          </a:r>
        </a:p>
      </dsp:txBody>
      <dsp:txXfrm>
        <a:off x="0" y="2089546"/>
        <a:ext cx="6269038" cy="696515"/>
      </dsp:txXfrm>
    </dsp:sp>
    <dsp:sp modelId="{CB30CB06-108A-4642-B2BF-83A1903E90AA}">
      <dsp:nvSpPr>
        <dsp:cNvPr id="0" name=""/>
        <dsp:cNvSpPr/>
      </dsp:nvSpPr>
      <dsp:spPr>
        <a:xfrm>
          <a:off x="0" y="2786062"/>
          <a:ext cx="626903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11B0EE3-838B-4241-962B-D518F017347F}">
      <dsp:nvSpPr>
        <dsp:cNvPr id="0" name=""/>
        <dsp:cNvSpPr/>
      </dsp:nvSpPr>
      <dsp:spPr>
        <a:xfrm>
          <a:off x="0" y="2786062"/>
          <a:ext cx="6269038" cy="6965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b="1" kern="1200" dirty="0"/>
            <a:t>In return-</a:t>
          </a:r>
          <a:endParaRPr lang="en-US" sz="1700" kern="1200" dirty="0"/>
        </a:p>
      </dsp:txBody>
      <dsp:txXfrm>
        <a:off x="0" y="2786062"/>
        <a:ext cx="6269038" cy="696515"/>
      </dsp:txXfrm>
    </dsp:sp>
    <dsp:sp modelId="{F4BD387B-4D6D-4DC9-AD7A-971DC250880D}">
      <dsp:nvSpPr>
        <dsp:cNvPr id="0" name=""/>
        <dsp:cNvSpPr/>
      </dsp:nvSpPr>
      <dsp:spPr>
        <a:xfrm>
          <a:off x="0" y="3482578"/>
          <a:ext cx="626903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0841AE6-A56F-4F49-91E4-2880D6052B37}">
      <dsp:nvSpPr>
        <dsp:cNvPr id="0" name=""/>
        <dsp:cNvSpPr/>
      </dsp:nvSpPr>
      <dsp:spPr>
        <a:xfrm>
          <a:off x="0" y="3482578"/>
          <a:ext cx="6269038" cy="6965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dirty="0"/>
            <a:t>Citizenship status concretizes the abstract human rights - civil, political, social, cultural (Treaty in NZ) </a:t>
          </a:r>
        </a:p>
      </dsp:txBody>
      <dsp:txXfrm>
        <a:off x="0" y="3482578"/>
        <a:ext cx="6269038" cy="696515"/>
      </dsp:txXfrm>
    </dsp:sp>
    <dsp:sp modelId="{351FEEC1-94DF-4D57-B503-ECF216863018}">
      <dsp:nvSpPr>
        <dsp:cNvPr id="0" name=""/>
        <dsp:cNvSpPr/>
      </dsp:nvSpPr>
      <dsp:spPr>
        <a:xfrm>
          <a:off x="0" y="4179093"/>
          <a:ext cx="626903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986759D-ED50-4807-BB62-E4BF1B43597A}">
      <dsp:nvSpPr>
        <dsp:cNvPr id="0" name=""/>
        <dsp:cNvSpPr/>
      </dsp:nvSpPr>
      <dsp:spPr>
        <a:xfrm>
          <a:off x="0" y="4179093"/>
          <a:ext cx="6269038" cy="6965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dirty="0"/>
            <a:t>Equality with our co-citizens</a:t>
          </a:r>
        </a:p>
        <a:p>
          <a:pPr marL="0" lvl="0" indent="0" algn="l" defTabSz="755650">
            <a:lnSpc>
              <a:spcPct val="90000"/>
            </a:lnSpc>
            <a:spcBef>
              <a:spcPct val="0"/>
            </a:spcBef>
            <a:spcAft>
              <a:spcPct val="35000"/>
            </a:spcAft>
            <a:buNone/>
          </a:pPr>
          <a:r>
            <a:rPr lang="en-US" sz="1700" kern="1200" dirty="0"/>
            <a:t>Social, economic, symbolic capital through participation </a:t>
          </a:r>
        </a:p>
      </dsp:txBody>
      <dsp:txXfrm>
        <a:off x="0" y="4179093"/>
        <a:ext cx="6269038" cy="696515"/>
      </dsp:txXfrm>
    </dsp:sp>
    <dsp:sp modelId="{374B49B4-7788-4B20-9C15-1E55C74353D6}">
      <dsp:nvSpPr>
        <dsp:cNvPr id="0" name=""/>
        <dsp:cNvSpPr/>
      </dsp:nvSpPr>
      <dsp:spPr>
        <a:xfrm>
          <a:off x="0" y="4875609"/>
          <a:ext cx="626903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B46F84D-7F17-4B6E-8C0B-3C21C37DD262}">
      <dsp:nvSpPr>
        <dsp:cNvPr id="0" name=""/>
        <dsp:cNvSpPr/>
      </dsp:nvSpPr>
      <dsp:spPr>
        <a:xfrm>
          <a:off x="0" y="4875609"/>
          <a:ext cx="6269038" cy="6965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NZ" sz="1700" kern="1200" dirty="0"/>
            <a:t>Identity, belonging, solidarity </a:t>
          </a:r>
          <a:endParaRPr lang="en-US" sz="1700" kern="1200" dirty="0"/>
        </a:p>
        <a:p>
          <a:pPr marL="0" lvl="0" indent="0" algn="l" defTabSz="755650">
            <a:lnSpc>
              <a:spcPct val="90000"/>
            </a:lnSpc>
            <a:spcBef>
              <a:spcPct val="0"/>
            </a:spcBef>
            <a:spcAft>
              <a:spcPct val="35000"/>
            </a:spcAft>
            <a:buNone/>
          </a:pPr>
          <a:r>
            <a:rPr lang="en-US" sz="1700" kern="1200" dirty="0"/>
            <a:t>Living the life of our choosing and possessing self determination</a:t>
          </a:r>
        </a:p>
      </dsp:txBody>
      <dsp:txXfrm>
        <a:off x="0" y="4875609"/>
        <a:ext cx="6269038" cy="69651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E82EC0-2C05-406B-BF7C-7868E9069A6F}">
      <dsp:nvSpPr>
        <dsp:cNvPr id="0" name=""/>
        <dsp:cNvSpPr/>
      </dsp:nvSpPr>
      <dsp:spPr>
        <a:xfrm>
          <a:off x="1283" y="1043496"/>
          <a:ext cx="1617389" cy="2264345"/>
        </a:xfrm>
        <a:prstGeom prst="rect">
          <a:avLst/>
        </a:prstGeom>
        <a:solidFill>
          <a:schemeClr val="bg1">
            <a:lumMod val="95000"/>
            <a:hueOff val="0"/>
            <a:satOff val="0"/>
            <a:lumOff val="0"/>
            <a:alphaOff val="0"/>
          </a:schemeClr>
        </a:solidFill>
        <a:ln w="12700" cap="flat" cmpd="sng" algn="ctr">
          <a:solidFill>
            <a:schemeClr val="bg1">
              <a:lumMod val="9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6098" tIns="330200" rIns="126098" bIns="330200" numCol="1" spcCol="1270" anchor="t" anchorCtr="0">
          <a:noAutofit/>
        </a:bodyPr>
        <a:lstStyle/>
        <a:p>
          <a:pPr marL="0" lvl="0" indent="0" algn="l" defTabSz="488950">
            <a:lnSpc>
              <a:spcPct val="90000"/>
            </a:lnSpc>
            <a:spcBef>
              <a:spcPct val="0"/>
            </a:spcBef>
            <a:spcAft>
              <a:spcPct val="35000"/>
            </a:spcAft>
            <a:buNone/>
          </a:pPr>
          <a:r>
            <a:rPr lang="en-NZ" sz="1100" kern="1200" dirty="0"/>
            <a:t>Conditional citizenship – based on</a:t>
          </a:r>
        </a:p>
        <a:p>
          <a:pPr marL="0" lvl="0" indent="0" algn="l" defTabSz="488950">
            <a:lnSpc>
              <a:spcPct val="90000"/>
            </a:lnSpc>
            <a:spcBef>
              <a:spcPct val="0"/>
            </a:spcBef>
            <a:spcAft>
              <a:spcPct val="35000"/>
            </a:spcAft>
            <a:buNone/>
          </a:pPr>
          <a:r>
            <a:rPr lang="en-NZ" sz="1100" kern="1200" dirty="0" err="1"/>
            <a:t>Sanism</a:t>
          </a:r>
          <a:endParaRPr lang="en-NZ" sz="1100" kern="1200" dirty="0"/>
        </a:p>
        <a:p>
          <a:pPr marL="0" lvl="0" indent="0" algn="l" defTabSz="488950">
            <a:lnSpc>
              <a:spcPct val="90000"/>
            </a:lnSpc>
            <a:spcBef>
              <a:spcPct val="0"/>
            </a:spcBef>
            <a:spcAft>
              <a:spcPct val="35000"/>
            </a:spcAft>
            <a:buNone/>
          </a:pPr>
          <a:r>
            <a:rPr lang="en-NZ" sz="1100" kern="1200" dirty="0"/>
            <a:t>Epistemic Injustice</a:t>
          </a:r>
        </a:p>
        <a:p>
          <a:pPr marL="0" lvl="0" indent="0" algn="l" defTabSz="488950">
            <a:lnSpc>
              <a:spcPct val="90000"/>
            </a:lnSpc>
            <a:spcBef>
              <a:spcPct val="0"/>
            </a:spcBef>
            <a:spcAft>
              <a:spcPct val="35000"/>
            </a:spcAft>
            <a:buNone/>
          </a:pPr>
          <a:r>
            <a:rPr lang="en-NZ" sz="1100" kern="1200" dirty="0"/>
            <a:t>Mental health law </a:t>
          </a:r>
          <a:endParaRPr lang="en-US" sz="1100" kern="1200" dirty="0"/>
        </a:p>
      </dsp:txBody>
      <dsp:txXfrm>
        <a:off x="1283" y="1903947"/>
        <a:ext cx="1617389" cy="1358607"/>
      </dsp:txXfrm>
    </dsp:sp>
    <dsp:sp modelId="{576DA83A-DCBB-4AE6-B184-9A3907C0EA69}">
      <dsp:nvSpPr>
        <dsp:cNvPr id="0" name=""/>
        <dsp:cNvSpPr/>
      </dsp:nvSpPr>
      <dsp:spPr>
        <a:xfrm>
          <a:off x="470326" y="1269930"/>
          <a:ext cx="679303" cy="679303"/>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961" tIns="12700" rIns="52961" bIns="12700" numCol="1" spcCol="1270" anchor="ctr" anchorCtr="0">
          <a:noAutofit/>
        </a:bodyPr>
        <a:lstStyle/>
        <a:p>
          <a:pPr marL="0" lvl="0" indent="0" algn="ctr" defTabSz="1422400">
            <a:lnSpc>
              <a:spcPct val="90000"/>
            </a:lnSpc>
            <a:spcBef>
              <a:spcPct val="0"/>
            </a:spcBef>
            <a:spcAft>
              <a:spcPct val="35000"/>
            </a:spcAft>
            <a:buNone/>
          </a:pPr>
          <a:r>
            <a:rPr lang="en-US" sz="3200" kern="1200"/>
            <a:t>1</a:t>
          </a:r>
        </a:p>
      </dsp:txBody>
      <dsp:txXfrm>
        <a:off x="569808" y="1369412"/>
        <a:ext cx="480339" cy="480339"/>
      </dsp:txXfrm>
    </dsp:sp>
    <dsp:sp modelId="{E0816281-E992-4039-A267-7B6DF5F118A7}">
      <dsp:nvSpPr>
        <dsp:cNvPr id="0" name=""/>
        <dsp:cNvSpPr/>
      </dsp:nvSpPr>
      <dsp:spPr>
        <a:xfrm>
          <a:off x="1283" y="3307769"/>
          <a:ext cx="1617389" cy="72"/>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8B5FCF1-AFB3-4948-8A6B-13E07680D846}">
      <dsp:nvSpPr>
        <dsp:cNvPr id="0" name=""/>
        <dsp:cNvSpPr/>
      </dsp:nvSpPr>
      <dsp:spPr>
        <a:xfrm>
          <a:off x="1780412" y="1043496"/>
          <a:ext cx="1617389" cy="2264345"/>
        </a:xfrm>
        <a:prstGeom prst="rect">
          <a:avLst/>
        </a:prstGeom>
        <a:solidFill>
          <a:schemeClr val="bg1">
            <a:lumMod val="95000"/>
            <a:hueOff val="0"/>
            <a:satOff val="0"/>
            <a:lumOff val="0"/>
            <a:alphaOff val="0"/>
          </a:schemeClr>
        </a:solidFill>
        <a:ln w="12700" cap="flat" cmpd="sng" algn="ctr">
          <a:solidFill>
            <a:schemeClr val="bg1">
              <a:lumMod val="9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6098" tIns="330200" rIns="126098" bIns="330200" numCol="1" spcCol="1270" anchor="t" anchorCtr="0">
          <a:noAutofit/>
        </a:bodyPr>
        <a:lstStyle/>
        <a:p>
          <a:pPr marL="0" lvl="0" indent="0" algn="l" defTabSz="488950">
            <a:lnSpc>
              <a:spcPct val="90000"/>
            </a:lnSpc>
            <a:spcBef>
              <a:spcPct val="0"/>
            </a:spcBef>
            <a:spcAft>
              <a:spcPct val="35000"/>
            </a:spcAft>
            <a:buNone/>
          </a:pPr>
          <a:r>
            <a:rPr lang="en-NZ" sz="1100" kern="1200"/>
            <a:t>The grey zone of exception and exclusion</a:t>
          </a:r>
          <a:endParaRPr lang="en-US" sz="1100" kern="1200"/>
        </a:p>
      </dsp:txBody>
      <dsp:txXfrm>
        <a:off x="1780412" y="1903947"/>
        <a:ext cx="1617389" cy="1358607"/>
      </dsp:txXfrm>
    </dsp:sp>
    <dsp:sp modelId="{A63F8EDD-16F2-4284-AF8F-CE7AC287A2F2}">
      <dsp:nvSpPr>
        <dsp:cNvPr id="0" name=""/>
        <dsp:cNvSpPr/>
      </dsp:nvSpPr>
      <dsp:spPr>
        <a:xfrm>
          <a:off x="2249455" y="1269930"/>
          <a:ext cx="679303" cy="679303"/>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961" tIns="12700" rIns="52961" bIns="12700" numCol="1" spcCol="1270" anchor="ctr" anchorCtr="0">
          <a:noAutofit/>
        </a:bodyPr>
        <a:lstStyle/>
        <a:p>
          <a:pPr marL="0" lvl="0" indent="0" algn="ctr" defTabSz="1422400">
            <a:lnSpc>
              <a:spcPct val="90000"/>
            </a:lnSpc>
            <a:spcBef>
              <a:spcPct val="0"/>
            </a:spcBef>
            <a:spcAft>
              <a:spcPct val="35000"/>
            </a:spcAft>
            <a:buNone/>
          </a:pPr>
          <a:r>
            <a:rPr lang="en-US" sz="3200" kern="1200"/>
            <a:t>2</a:t>
          </a:r>
        </a:p>
      </dsp:txBody>
      <dsp:txXfrm>
        <a:off x="2348937" y="1369412"/>
        <a:ext cx="480339" cy="480339"/>
      </dsp:txXfrm>
    </dsp:sp>
    <dsp:sp modelId="{FA9E0050-9162-458A-A3BD-33836A9B5793}">
      <dsp:nvSpPr>
        <dsp:cNvPr id="0" name=""/>
        <dsp:cNvSpPr/>
      </dsp:nvSpPr>
      <dsp:spPr>
        <a:xfrm>
          <a:off x="1780412" y="3307769"/>
          <a:ext cx="1617389" cy="72"/>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84ACF70-AE68-4F61-9B72-3B758B4581F0}">
      <dsp:nvSpPr>
        <dsp:cNvPr id="0" name=""/>
        <dsp:cNvSpPr/>
      </dsp:nvSpPr>
      <dsp:spPr>
        <a:xfrm>
          <a:off x="3559540" y="1043496"/>
          <a:ext cx="1617389" cy="2264345"/>
        </a:xfrm>
        <a:prstGeom prst="rect">
          <a:avLst/>
        </a:prstGeom>
        <a:solidFill>
          <a:schemeClr val="bg1">
            <a:lumMod val="95000"/>
            <a:hueOff val="0"/>
            <a:satOff val="0"/>
            <a:lumOff val="0"/>
            <a:alphaOff val="0"/>
          </a:schemeClr>
        </a:solidFill>
        <a:ln w="12700" cap="flat" cmpd="sng" algn="ctr">
          <a:solidFill>
            <a:schemeClr val="bg1">
              <a:lumMod val="9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6098" tIns="330200" rIns="126098" bIns="330200" numCol="1" spcCol="1270" anchor="t" anchorCtr="0">
          <a:noAutofit/>
        </a:bodyPr>
        <a:lstStyle/>
        <a:p>
          <a:pPr marL="0" lvl="0" indent="0" algn="l" defTabSz="488950">
            <a:lnSpc>
              <a:spcPct val="90000"/>
            </a:lnSpc>
            <a:spcBef>
              <a:spcPct val="0"/>
            </a:spcBef>
            <a:spcAft>
              <a:spcPct val="35000"/>
            </a:spcAft>
            <a:buNone/>
          </a:pPr>
          <a:r>
            <a:rPr lang="en-NZ" sz="1100" kern="1200" dirty="0"/>
            <a:t>Citizenship, and forms of justice including the UN Convention on the rights of persons with disabilities (UNCRPD)</a:t>
          </a:r>
          <a:endParaRPr lang="en-US" sz="1100" kern="1200" dirty="0"/>
        </a:p>
      </dsp:txBody>
      <dsp:txXfrm>
        <a:off x="3559540" y="1903947"/>
        <a:ext cx="1617389" cy="1358607"/>
      </dsp:txXfrm>
    </dsp:sp>
    <dsp:sp modelId="{CCB2286A-A961-446A-8BAA-7779DA3903D8}">
      <dsp:nvSpPr>
        <dsp:cNvPr id="0" name=""/>
        <dsp:cNvSpPr/>
      </dsp:nvSpPr>
      <dsp:spPr>
        <a:xfrm>
          <a:off x="4028583" y="1269930"/>
          <a:ext cx="679303" cy="679303"/>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961" tIns="12700" rIns="52961" bIns="12700" numCol="1" spcCol="1270" anchor="ctr" anchorCtr="0">
          <a:noAutofit/>
        </a:bodyPr>
        <a:lstStyle/>
        <a:p>
          <a:pPr marL="0" lvl="0" indent="0" algn="ctr" defTabSz="1422400">
            <a:lnSpc>
              <a:spcPct val="90000"/>
            </a:lnSpc>
            <a:spcBef>
              <a:spcPct val="0"/>
            </a:spcBef>
            <a:spcAft>
              <a:spcPct val="35000"/>
            </a:spcAft>
            <a:buNone/>
          </a:pPr>
          <a:r>
            <a:rPr lang="en-US" sz="3200" kern="1200"/>
            <a:t>3</a:t>
          </a:r>
        </a:p>
      </dsp:txBody>
      <dsp:txXfrm>
        <a:off x="4128065" y="1369412"/>
        <a:ext cx="480339" cy="480339"/>
      </dsp:txXfrm>
    </dsp:sp>
    <dsp:sp modelId="{43247BDA-80B8-444F-BBDA-3C1C16B420D2}">
      <dsp:nvSpPr>
        <dsp:cNvPr id="0" name=""/>
        <dsp:cNvSpPr/>
      </dsp:nvSpPr>
      <dsp:spPr>
        <a:xfrm>
          <a:off x="3559540" y="3307769"/>
          <a:ext cx="1617389" cy="72"/>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A44DFF9-4590-4405-B9E4-9F9AE9E85E88}">
      <dsp:nvSpPr>
        <dsp:cNvPr id="0" name=""/>
        <dsp:cNvSpPr/>
      </dsp:nvSpPr>
      <dsp:spPr>
        <a:xfrm>
          <a:off x="5338669" y="1043496"/>
          <a:ext cx="1617389" cy="2264345"/>
        </a:xfrm>
        <a:prstGeom prst="rect">
          <a:avLst/>
        </a:prstGeom>
        <a:solidFill>
          <a:schemeClr val="bg1">
            <a:lumMod val="95000"/>
            <a:hueOff val="0"/>
            <a:satOff val="0"/>
            <a:lumOff val="0"/>
            <a:alphaOff val="0"/>
          </a:schemeClr>
        </a:solidFill>
        <a:ln w="12700" cap="flat" cmpd="sng" algn="ctr">
          <a:solidFill>
            <a:schemeClr val="bg1">
              <a:lumMod val="9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6098" tIns="330200" rIns="126098" bIns="330200" numCol="1" spcCol="1270" anchor="t" anchorCtr="0">
          <a:noAutofit/>
        </a:bodyPr>
        <a:lstStyle/>
        <a:p>
          <a:pPr marL="0" lvl="0" indent="0" algn="l" defTabSz="488950">
            <a:lnSpc>
              <a:spcPct val="90000"/>
            </a:lnSpc>
            <a:spcBef>
              <a:spcPct val="0"/>
            </a:spcBef>
            <a:spcAft>
              <a:spcPct val="35000"/>
            </a:spcAft>
            <a:buNone/>
          </a:pPr>
          <a:r>
            <a:rPr lang="en-NZ" sz="1100" kern="1200"/>
            <a:t>Being ‘heard’</a:t>
          </a:r>
          <a:endParaRPr lang="en-US" sz="1100" kern="1200"/>
        </a:p>
      </dsp:txBody>
      <dsp:txXfrm>
        <a:off x="5338669" y="1903947"/>
        <a:ext cx="1617389" cy="1358607"/>
      </dsp:txXfrm>
    </dsp:sp>
    <dsp:sp modelId="{3C737584-F978-48C9-A690-D985B4230A31}">
      <dsp:nvSpPr>
        <dsp:cNvPr id="0" name=""/>
        <dsp:cNvSpPr/>
      </dsp:nvSpPr>
      <dsp:spPr>
        <a:xfrm>
          <a:off x="5807712" y="1269930"/>
          <a:ext cx="679303" cy="679303"/>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961" tIns="12700" rIns="52961" bIns="12700" numCol="1" spcCol="1270" anchor="ctr" anchorCtr="0">
          <a:noAutofit/>
        </a:bodyPr>
        <a:lstStyle/>
        <a:p>
          <a:pPr marL="0" lvl="0" indent="0" algn="ctr" defTabSz="1422400">
            <a:lnSpc>
              <a:spcPct val="90000"/>
            </a:lnSpc>
            <a:spcBef>
              <a:spcPct val="0"/>
            </a:spcBef>
            <a:spcAft>
              <a:spcPct val="35000"/>
            </a:spcAft>
            <a:buNone/>
          </a:pPr>
          <a:r>
            <a:rPr lang="en-US" sz="3200" kern="1200"/>
            <a:t>4</a:t>
          </a:r>
        </a:p>
      </dsp:txBody>
      <dsp:txXfrm>
        <a:off x="5907194" y="1369412"/>
        <a:ext cx="480339" cy="480339"/>
      </dsp:txXfrm>
    </dsp:sp>
    <dsp:sp modelId="{00B3C0B7-DBAD-47B1-B034-756D9BC65861}">
      <dsp:nvSpPr>
        <dsp:cNvPr id="0" name=""/>
        <dsp:cNvSpPr/>
      </dsp:nvSpPr>
      <dsp:spPr>
        <a:xfrm>
          <a:off x="5338669" y="3307769"/>
          <a:ext cx="1617389" cy="72"/>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45729D7-0685-4ED1-BD2B-351BD78AA4A9}">
      <dsp:nvSpPr>
        <dsp:cNvPr id="0" name=""/>
        <dsp:cNvSpPr/>
      </dsp:nvSpPr>
      <dsp:spPr>
        <a:xfrm>
          <a:off x="7117798" y="1043496"/>
          <a:ext cx="1617389" cy="2264345"/>
        </a:xfrm>
        <a:prstGeom prst="rect">
          <a:avLst/>
        </a:prstGeom>
        <a:solidFill>
          <a:schemeClr val="bg1">
            <a:lumMod val="95000"/>
            <a:hueOff val="0"/>
            <a:satOff val="0"/>
            <a:lumOff val="0"/>
            <a:alphaOff val="0"/>
          </a:schemeClr>
        </a:solidFill>
        <a:ln w="12700" cap="flat" cmpd="sng" algn="ctr">
          <a:solidFill>
            <a:schemeClr val="bg1">
              <a:lumMod val="9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6098" tIns="330200" rIns="126098" bIns="330200" numCol="1" spcCol="1270" anchor="t" anchorCtr="0">
          <a:noAutofit/>
        </a:bodyPr>
        <a:lstStyle/>
        <a:p>
          <a:pPr marL="0" lvl="0" indent="0" algn="l" defTabSz="488950">
            <a:lnSpc>
              <a:spcPct val="90000"/>
            </a:lnSpc>
            <a:spcBef>
              <a:spcPct val="0"/>
            </a:spcBef>
            <a:spcAft>
              <a:spcPct val="35000"/>
            </a:spcAft>
            <a:buNone/>
          </a:pPr>
          <a:r>
            <a:rPr lang="en-NZ" sz="1100" kern="1200"/>
            <a:t>The theory of ‘acts’ of citizenship</a:t>
          </a:r>
          <a:endParaRPr lang="en-US" sz="1100" kern="1200"/>
        </a:p>
      </dsp:txBody>
      <dsp:txXfrm>
        <a:off x="7117798" y="1903947"/>
        <a:ext cx="1617389" cy="1358607"/>
      </dsp:txXfrm>
    </dsp:sp>
    <dsp:sp modelId="{63BDA9DA-9925-4DAE-9847-8E6A6D1FD6CF}">
      <dsp:nvSpPr>
        <dsp:cNvPr id="0" name=""/>
        <dsp:cNvSpPr/>
      </dsp:nvSpPr>
      <dsp:spPr>
        <a:xfrm>
          <a:off x="7586841" y="1269930"/>
          <a:ext cx="679303" cy="679303"/>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961" tIns="12700" rIns="52961" bIns="12700" numCol="1" spcCol="1270" anchor="ctr" anchorCtr="0">
          <a:noAutofit/>
        </a:bodyPr>
        <a:lstStyle/>
        <a:p>
          <a:pPr marL="0" lvl="0" indent="0" algn="ctr" defTabSz="1422400">
            <a:lnSpc>
              <a:spcPct val="90000"/>
            </a:lnSpc>
            <a:spcBef>
              <a:spcPct val="0"/>
            </a:spcBef>
            <a:spcAft>
              <a:spcPct val="35000"/>
            </a:spcAft>
            <a:buNone/>
          </a:pPr>
          <a:r>
            <a:rPr lang="en-US" sz="3200" kern="1200"/>
            <a:t>5</a:t>
          </a:r>
        </a:p>
      </dsp:txBody>
      <dsp:txXfrm>
        <a:off x="7686323" y="1369412"/>
        <a:ext cx="480339" cy="480339"/>
      </dsp:txXfrm>
    </dsp:sp>
    <dsp:sp modelId="{6BAC674C-26A8-4F68-8320-E2F009259B79}">
      <dsp:nvSpPr>
        <dsp:cNvPr id="0" name=""/>
        <dsp:cNvSpPr/>
      </dsp:nvSpPr>
      <dsp:spPr>
        <a:xfrm>
          <a:off x="7117798" y="3307769"/>
          <a:ext cx="1617389" cy="72"/>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58291DC-2AB8-4104-B1BC-CE05A29C2720}">
      <dsp:nvSpPr>
        <dsp:cNvPr id="0" name=""/>
        <dsp:cNvSpPr/>
      </dsp:nvSpPr>
      <dsp:spPr>
        <a:xfrm>
          <a:off x="8896926" y="1043496"/>
          <a:ext cx="1617389" cy="2264345"/>
        </a:xfrm>
        <a:prstGeom prst="rect">
          <a:avLst/>
        </a:prstGeom>
        <a:solidFill>
          <a:schemeClr val="bg1">
            <a:lumMod val="95000"/>
            <a:hueOff val="0"/>
            <a:satOff val="0"/>
            <a:lumOff val="0"/>
            <a:alphaOff val="0"/>
          </a:schemeClr>
        </a:solidFill>
        <a:ln w="12700" cap="flat" cmpd="sng" algn="ctr">
          <a:solidFill>
            <a:schemeClr val="bg1">
              <a:lumMod val="9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6098" tIns="330200" rIns="126098" bIns="330200" numCol="1" spcCol="1270" anchor="t" anchorCtr="0">
          <a:noAutofit/>
        </a:bodyPr>
        <a:lstStyle/>
        <a:p>
          <a:pPr marL="0" lvl="0" indent="0" algn="l" defTabSz="488950">
            <a:lnSpc>
              <a:spcPct val="90000"/>
            </a:lnSpc>
            <a:spcBef>
              <a:spcPct val="0"/>
            </a:spcBef>
            <a:spcAft>
              <a:spcPct val="35000"/>
            </a:spcAft>
            <a:buNone/>
          </a:pPr>
          <a:r>
            <a:rPr lang="en-NZ" sz="1100" kern="1200"/>
            <a:t>The Yale study: Fostering social inclusion</a:t>
          </a:r>
          <a:endParaRPr lang="en-US" sz="1100" kern="1200"/>
        </a:p>
      </dsp:txBody>
      <dsp:txXfrm>
        <a:off x="8896926" y="1903947"/>
        <a:ext cx="1617389" cy="1358607"/>
      </dsp:txXfrm>
    </dsp:sp>
    <dsp:sp modelId="{346B2375-A42A-436C-889C-C558A9354450}">
      <dsp:nvSpPr>
        <dsp:cNvPr id="0" name=""/>
        <dsp:cNvSpPr/>
      </dsp:nvSpPr>
      <dsp:spPr>
        <a:xfrm>
          <a:off x="9365969" y="1269930"/>
          <a:ext cx="679303" cy="679303"/>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961" tIns="12700" rIns="52961" bIns="12700" numCol="1" spcCol="1270" anchor="ctr" anchorCtr="0">
          <a:noAutofit/>
        </a:bodyPr>
        <a:lstStyle/>
        <a:p>
          <a:pPr marL="0" lvl="0" indent="0" algn="ctr" defTabSz="1422400">
            <a:lnSpc>
              <a:spcPct val="90000"/>
            </a:lnSpc>
            <a:spcBef>
              <a:spcPct val="0"/>
            </a:spcBef>
            <a:spcAft>
              <a:spcPct val="35000"/>
            </a:spcAft>
            <a:buNone/>
          </a:pPr>
          <a:r>
            <a:rPr lang="en-US" sz="3200" kern="1200"/>
            <a:t>6</a:t>
          </a:r>
        </a:p>
      </dsp:txBody>
      <dsp:txXfrm>
        <a:off x="9465451" y="1369412"/>
        <a:ext cx="480339" cy="480339"/>
      </dsp:txXfrm>
    </dsp:sp>
    <dsp:sp modelId="{274E7C57-9A09-4511-B0D9-B049EFED844D}">
      <dsp:nvSpPr>
        <dsp:cNvPr id="0" name=""/>
        <dsp:cNvSpPr/>
      </dsp:nvSpPr>
      <dsp:spPr>
        <a:xfrm>
          <a:off x="8896926" y="3307769"/>
          <a:ext cx="1617389" cy="72"/>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E846BA-6454-4C50-B40E-7F5E4D80A013}">
      <dsp:nvSpPr>
        <dsp:cNvPr id="0" name=""/>
        <dsp:cNvSpPr/>
      </dsp:nvSpPr>
      <dsp:spPr>
        <a:xfrm>
          <a:off x="1283" y="507350"/>
          <a:ext cx="4505585" cy="286104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CBC9523-225A-456F-9ED8-36B871BE6F41}">
      <dsp:nvSpPr>
        <dsp:cNvPr id="0" name=""/>
        <dsp:cNvSpPr/>
      </dsp:nvSpPr>
      <dsp:spPr>
        <a:xfrm>
          <a:off x="501904" y="982940"/>
          <a:ext cx="4505585" cy="286104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0020" tIns="160020" rIns="160020" bIns="160020" numCol="1" spcCol="1270" anchor="ctr" anchorCtr="0">
          <a:noAutofit/>
        </a:bodyPr>
        <a:lstStyle/>
        <a:p>
          <a:pPr marL="0" lvl="0" indent="0" algn="ctr" defTabSz="1866900">
            <a:lnSpc>
              <a:spcPct val="90000"/>
            </a:lnSpc>
            <a:spcBef>
              <a:spcPct val="0"/>
            </a:spcBef>
            <a:spcAft>
              <a:spcPct val="35000"/>
            </a:spcAft>
            <a:buNone/>
          </a:pPr>
          <a:r>
            <a:rPr lang="en-NZ" sz="4200" kern="1200"/>
            <a:t>Finding the ‘champions’</a:t>
          </a:r>
          <a:endParaRPr lang="en-US" sz="4200" kern="1200"/>
        </a:p>
      </dsp:txBody>
      <dsp:txXfrm>
        <a:off x="585701" y="1066737"/>
        <a:ext cx="4337991" cy="2693452"/>
      </dsp:txXfrm>
    </dsp:sp>
    <dsp:sp modelId="{8EA22B21-8A78-442B-BBBC-C94FC5367CDC}">
      <dsp:nvSpPr>
        <dsp:cNvPr id="0" name=""/>
        <dsp:cNvSpPr/>
      </dsp:nvSpPr>
      <dsp:spPr>
        <a:xfrm>
          <a:off x="5508110" y="507350"/>
          <a:ext cx="4505585" cy="286104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C757BD8-9618-4E73-9669-88AE55B9F14A}">
      <dsp:nvSpPr>
        <dsp:cNvPr id="0" name=""/>
        <dsp:cNvSpPr/>
      </dsp:nvSpPr>
      <dsp:spPr>
        <a:xfrm>
          <a:off x="6008730" y="982940"/>
          <a:ext cx="4505585" cy="286104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0020" tIns="160020" rIns="160020" bIns="160020" numCol="1" spcCol="1270" anchor="ctr" anchorCtr="0">
          <a:noAutofit/>
        </a:bodyPr>
        <a:lstStyle/>
        <a:p>
          <a:pPr marL="0" lvl="0" indent="0" algn="ctr" defTabSz="1866900">
            <a:lnSpc>
              <a:spcPct val="90000"/>
            </a:lnSpc>
            <a:spcBef>
              <a:spcPct val="0"/>
            </a:spcBef>
            <a:spcAft>
              <a:spcPct val="35000"/>
            </a:spcAft>
            <a:buNone/>
          </a:pPr>
          <a:r>
            <a:rPr lang="en-NZ" sz="4200" kern="1200" dirty="0"/>
            <a:t>“People who make me feel important and that I matter”</a:t>
          </a:r>
          <a:endParaRPr lang="en-US" sz="4200" kern="1200" dirty="0"/>
        </a:p>
      </dsp:txBody>
      <dsp:txXfrm>
        <a:off x="6092527" y="1066737"/>
        <a:ext cx="4337991" cy="269345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35BC87-300C-4B0F-A815-A061E991BE3B}">
      <dsp:nvSpPr>
        <dsp:cNvPr id="0" name=""/>
        <dsp:cNvSpPr/>
      </dsp:nvSpPr>
      <dsp:spPr>
        <a:xfrm>
          <a:off x="3117759" y="-270867"/>
          <a:ext cx="4280081" cy="4280081"/>
        </a:xfrm>
        <a:prstGeom prst="circularArrow">
          <a:avLst>
            <a:gd name="adj1" fmla="val 5689"/>
            <a:gd name="adj2" fmla="val 340510"/>
            <a:gd name="adj3" fmla="val 12309006"/>
            <a:gd name="adj4" fmla="val 18350955"/>
            <a:gd name="adj5" fmla="val 5908"/>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03A2198-8CE8-4563-BD19-3F34E72240A9}">
      <dsp:nvSpPr>
        <dsp:cNvPr id="0" name=""/>
        <dsp:cNvSpPr/>
      </dsp:nvSpPr>
      <dsp:spPr>
        <a:xfrm>
          <a:off x="3717428" y="642"/>
          <a:ext cx="3080742" cy="154037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a:t>Acts of citizenship are concerned with making a claim for justice</a:t>
          </a:r>
        </a:p>
      </dsp:txBody>
      <dsp:txXfrm>
        <a:off x="3792623" y="75837"/>
        <a:ext cx="2930352" cy="1389981"/>
      </dsp:txXfrm>
    </dsp:sp>
    <dsp:sp modelId="{29786287-9025-4613-8299-81686FE23079}">
      <dsp:nvSpPr>
        <dsp:cNvPr id="0" name=""/>
        <dsp:cNvSpPr/>
      </dsp:nvSpPr>
      <dsp:spPr>
        <a:xfrm>
          <a:off x="5339599" y="2810324"/>
          <a:ext cx="3080742" cy="154037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a:t>Acts are transformational practices that rupture the usual habits, rules &amp; rituals</a:t>
          </a:r>
        </a:p>
      </dsp:txBody>
      <dsp:txXfrm>
        <a:off x="5414794" y="2885519"/>
        <a:ext cx="2930352" cy="1389981"/>
      </dsp:txXfrm>
    </dsp:sp>
    <dsp:sp modelId="{A274D0B4-C113-440B-AA79-8923D9AA8638}">
      <dsp:nvSpPr>
        <dsp:cNvPr id="0" name=""/>
        <dsp:cNvSpPr/>
      </dsp:nvSpPr>
      <dsp:spPr>
        <a:xfrm>
          <a:off x="2095258" y="2810324"/>
          <a:ext cx="3080742" cy="154037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An act is an expression of the need to be ‘heard’ </a:t>
          </a:r>
          <a:r>
            <a:rPr lang="en-US" sz="1200" kern="1200" dirty="0"/>
            <a:t>(</a:t>
          </a:r>
          <a:r>
            <a:rPr lang="en-US" sz="1200" kern="1200" dirty="0" err="1"/>
            <a:t>Isin</a:t>
          </a:r>
          <a:r>
            <a:rPr lang="en-US" sz="1200" kern="1200" dirty="0"/>
            <a:t>, 2008; </a:t>
          </a:r>
          <a:r>
            <a:rPr lang="en-US" sz="1200" kern="1200" dirty="0" err="1"/>
            <a:t>Reinach</a:t>
          </a:r>
          <a:r>
            <a:rPr lang="en-US" sz="1200" kern="1200" dirty="0"/>
            <a:t>, 1983)</a:t>
          </a:r>
        </a:p>
      </dsp:txBody>
      <dsp:txXfrm>
        <a:off x="2170453" y="2885519"/>
        <a:ext cx="2930352" cy="138998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35BC87-300C-4B0F-A815-A061E991BE3B}">
      <dsp:nvSpPr>
        <dsp:cNvPr id="0" name=""/>
        <dsp:cNvSpPr/>
      </dsp:nvSpPr>
      <dsp:spPr>
        <a:xfrm>
          <a:off x="3190471" y="-114731"/>
          <a:ext cx="4134656" cy="4134656"/>
        </a:xfrm>
        <a:prstGeom prst="circularArrow">
          <a:avLst>
            <a:gd name="adj1" fmla="val 4668"/>
            <a:gd name="adj2" fmla="val 272909"/>
            <a:gd name="adj3" fmla="val 12817716"/>
            <a:gd name="adj4" fmla="val 18040218"/>
            <a:gd name="adj5" fmla="val 484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03A2198-8CE8-4563-BD19-3F34E72240A9}">
      <dsp:nvSpPr>
        <dsp:cNvPr id="0" name=""/>
        <dsp:cNvSpPr/>
      </dsp:nvSpPr>
      <dsp:spPr>
        <a:xfrm>
          <a:off x="3876600" y="453"/>
          <a:ext cx="2762398" cy="13811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A rights-based practice: A new social movement in the workforce?</a:t>
          </a:r>
        </a:p>
      </dsp:txBody>
      <dsp:txXfrm>
        <a:off x="3944025" y="67878"/>
        <a:ext cx="2627548" cy="1246349"/>
      </dsp:txXfrm>
    </dsp:sp>
    <dsp:sp modelId="{70DC8867-27D2-483F-A5D1-6165949FFE32}">
      <dsp:nvSpPr>
        <dsp:cNvPr id="0" name=""/>
        <dsp:cNvSpPr/>
      </dsp:nvSpPr>
      <dsp:spPr>
        <a:xfrm>
          <a:off x="5361216" y="1485069"/>
          <a:ext cx="2762398" cy="13811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NZ" sz="1800" kern="1200" dirty="0"/>
            <a:t>Moving the focus from stigma and discrimination </a:t>
          </a:r>
        </a:p>
      </dsp:txBody>
      <dsp:txXfrm>
        <a:off x="5428641" y="1552494"/>
        <a:ext cx="2627548" cy="1246349"/>
      </dsp:txXfrm>
    </dsp:sp>
    <dsp:sp modelId="{29786287-9025-4613-8299-81686FE23079}">
      <dsp:nvSpPr>
        <dsp:cNvPr id="0" name=""/>
        <dsp:cNvSpPr/>
      </dsp:nvSpPr>
      <dsp:spPr>
        <a:xfrm>
          <a:off x="3876600" y="2969685"/>
          <a:ext cx="2762398" cy="13811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To fostering social inclusion</a:t>
          </a:r>
        </a:p>
      </dsp:txBody>
      <dsp:txXfrm>
        <a:off x="3944025" y="3037110"/>
        <a:ext cx="2627548" cy="1246349"/>
      </dsp:txXfrm>
    </dsp:sp>
    <dsp:sp modelId="{A274D0B4-C113-440B-AA79-8923D9AA8638}">
      <dsp:nvSpPr>
        <dsp:cNvPr id="0" name=""/>
        <dsp:cNvSpPr/>
      </dsp:nvSpPr>
      <dsp:spPr>
        <a:xfrm>
          <a:off x="2391984" y="1485069"/>
          <a:ext cx="2762398" cy="13811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Revealing the hidden practices: The cracks that let the daylight into stigma and discrimination </a:t>
          </a:r>
        </a:p>
      </dsp:txBody>
      <dsp:txXfrm>
        <a:off x="2459409" y="1552494"/>
        <a:ext cx="2627548" cy="124634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175272-63BA-457E-B470-BD8BF43B2113}">
      <dsp:nvSpPr>
        <dsp:cNvPr id="0" name=""/>
        <dsp:cNvSpPr/>
      </dsp:nvSpPr>
      <dsp:spPr>
        <a:xfrm>
          <a:off x="0" y="1992"/>
          <a:ext cx="1051560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F966D2B-64F0-4E7C-9825-329E2C9CAEB9}">
      <dsp:nvSpPr>
        <dsp:cNvPr id="0" name=""/>
        <dsp:cNvSpPr/>
      </dsp:nvSpPr>
      <dsp:spPr>
        <a:xfrm>
          <a:off x="0" y="1992"/>
          <a:ext cx="10515600" cy="1358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NZ" sz="3800" i="1" kern="1200"/>
            <a:t>Two key themes</a:t>
          </a:r>
          <a:endParaRPr lang="en-US" sz="3800" kern="1200"/>
        </a:p>
      </dsp:txBody>
      <dsp:txXfrm>
        <a:off x="0" y="1992"/>
        <a:ext cx="10515600" cy="1358996"/>
      </dsp:txXfrm>
    </dsp:sp>
    <dsp:sp modelId="{67068B7A-E76B-4CBB-9CDE-DBE296C5398E}">
      <dsp:nvSpPr>
        <dsp:cNvPr id="0" name=""/>
        <dsp:cNvSpPr/>
      </dsp:nvSpPr>
      <dsp:spPr>
        <a:xfrm>
          <a:off x="0" y="1360988"/>
          <a:ext cx="10515600" cy="0"/>
        </a:xfrm>
        <a:prstGeom prst="line">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FEF627A-0A23-4C48-AA1D-FE6193ADA015}">
      <dsp:nvSpPr>
        <dsp:cNvPr id="0" name=""/>
        <dsp:cNvSpPr/>
      </dsp:nvSpPr>
      <dsp:spPr>
        <a:xfrm>
          <a:off x="0" y="1360988"/>
          <a:ext cx="10515600" cy="1358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NZ" sz="3800" i="1" kern="1200" dirty="0"/>
            <a:t>“breaking the rules” – </a:t>
          </a:r>
          <a:r>
            <a:rPr lang="en-NZ" sz="3800" kern="1200" dirty="0"/>
            <a:t>responsible subversion</a:t>
          </a:r>
          <a:endParaRPr lang="en-US" sz="3800" kern="1200" dirty="0"/>
        </a:p>
      </dsp:txBody>
      <dsp:txXfrm>
        <a:off x="0" y="1360988"/>
        <a:ext cx="10515600" cy="1358996"/>
      </dsp:txXfrm>
    </dsp:sp>
    <dsp:sp modelId="{4698D6F3-9182-45DD-9F59-273CFDB1438C}">
      <dsp:nvSpPr>
        <dsp:cNvPr id="0" name=""/>
        <dsp:cNvSpPr/>
      </dsp:nvSpPr>
      <dsp:spPr>
        <a:xfrm>
          <a:off x="0" y="2719985"/>
          <a:ext cx="10515600" cy="0"/>
        </a:xfrm>
        <a:prstGeom prst="line">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F198780-6A0C-41A5-A526-1E5E71D90E40}">
      <dsp:nvSpPr>
        <dsp:cNvPr id="0" name=""/>
        <dsp:cNvSpPr/>
      </dsp:nvSpPr>
      <dsp:spPr>
        <a:xfrm>
          <a:off x="0" y="2719985"/>
          <a:ext cx="10515600" cy="1358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NZ" sz="3800" i="1" kern="1200"/>
            <a:t>“Because it’s the right thing to do” – </a:t>
          </a:r>
          <a:r>
            <a:rPr lang="en-NZ" sz="3800" kern="1200"/>
            <a:t>a rights-based practice</a:t>
          </a:r>
          <a:endParaRPr lang="en-US" sz="3800" kern="1200"/>
        </a:p>
      </dsp:txBody>
      <dsp:txXfrm>
        <a:off x="0" y="2719985"/>
        <a:ext cx="10515600" cy="135899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3DC8D2-7907-481B-B6DE-CDE682B94BD8}">
      <dsp:nvSpPr>
        <dsp:cNvPr id="0" name=""/>
        <dsp:cNvSpPr/>
      </dsp:nvSpPr>
      <dsp:spPr>
        <a:xfrm>
          <a:off x="1283" y="387649"/>
          <a:ext cx="3003723" cy="1501861"/>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NZ" sz="1600" kern="1200" dirty="0"/>
            <a:t>Moral leadership for ‘top-down’ change to support mental health staff to make deliberative changes to their practice.</a:t>
          </a:r>
        </a:p>
        <a:p>
          <a:pPr marL="0" lvl="0" indent="0" algn="ctr" defTabSz="711200">
            <a:lnSpc>
              <a:spcPct val="90000"/>
            </a:lnSpc>
            <a:spcBef>
              <a:spcPct val="0"/>
            </a:spcBef>
            <a:spcAft>
              <a:spcPct val="35000"/>
            </a:spcAft>
            <a:buNone/>
          </a:pPr>
          <a:r>
            <a:rPr lang="en-NZ" sz="1600" kern="1200" dirty="0"/>
            <a:t>The dignity of risk informs practice</a:t>
          </a:r>
          <a:endParaRPr lang="en-US" sz="1600" kern="1200" dirty="0"/>
        </a:p>
      </dsp:txBody>
      <dsp:txXfrm>
        <a:off x="45271" y="431637"/>
        <a:ext cx="2915747" cy="1413885"/>
      </dsp:txXfrm>
    </dsp:sp>
    <dsp:sp modelId="{D229E438-F72A-498C-8BB6-8599467D2522}">
      <dsp:nvSpPr>
        <dsp:cNvPr id="0" name=""/>
        <dsp:cNvSpPr/>
      </dsp:nvSpPr>
      <dsp:spPr>
        <a:xfrm>
          <a:off x="3755938" y="387649"/>
          <a:ext cx="3003723" cy="1501861"/>
        </a:xfrm>
        <a:prstGeom prst="roundRect">
          <a:avLst>
            <a:gd name="adj" fmla="val 10000"/>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NZ" sz="1400" kern="1200" dirty="0"/>
            <a:t>A citizenship framework that underpins practice can promote a social contract between staff and leaders/managers</a:t>
          </a:r>
          <a:endParaRPr lang="en-US" sz="900" kern="1200" dirty="0"/>
        </a:p>
      </dsp:txBody>
      <dsp:txXfrm>
        <a:off x="3799926" y="431637"/>
        <a:ext cx="2915747" cy="1413885"/>
      </dsp:txXfrm>
    </dsp:sp>
    <dsp:sp modelId="{99D2CCCF-1F46-43EB-9940-AC1F85FE7913}">
      <dsp:nvSpPr>
        <dsp:cNvPr id="0" name=""/>
        <dsp:cNvSpPr/>
      </dsp:nvSpPr>
      <dsp:spPr>
        <a:xfrm>
          <a:off x="7510592" y="387649"/>
          <a:ext cx="3003723" cy="1501861"/>
        </a:xfrm>
        <a:prstGeom prst="roundRect">
          <a:avLst>
            <a:gd name="adj" fmla="val 10000"/>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NZ" sz="1600" kern="1200" dirty="0"/>
            <a:t>Underpinned by civicism, the social contract is a form of association that:</a:t>
          </a:r>
          <a:endParaRPr lang="en-US" sz="1600" kern="1200" dirty="0"/>
        </a:p>
      </dsp:txBody>
      <dsp:txXfrm>
        <a:off x="7554580" y="431637"/>
        <a:ext cx="2915747" cy="1413885"/>
      </dsp:txXfrm>
    </dsp:sp>
    <dsp:sp modelId="{5EE865D8-CD6B-4509-9811-6D49A93277CF}">
      <dsp:nvSpPr>
        <dsp:cNvPr id="0" name=""/>
        <dsp:cNvSpPr/>
      </dsp:nvSpPr>
      <dsp:spPr>
        <a:xfrm>
          <a:off x="7810965" y="1889511"/>
          <a:ext cx="300372" cy="1126396"/>
        </a:xfrm>
        <a:custGeom>
          <a:avLst/>
          <a:gdLst/>
          <a:ahLst/>
          <a:cxnLst/>
          <a:rect l="0" t="0" r="0" b="0"/>
          <a:pathLst>
            <a:path>
              <a:moveTo>
                <a:pt x="0" y="0"/>
              </a:moveTo>
              <a:lnTo>
                <a:pt x="0" y="1126396"/>
              </a:lnTo>
              <a:lnTo>
                <a:pt x="300372" y="1126396"/>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F5C9A91-881A-4E88-AC53-CAB10D975251}">
      <dsp:nvSpPr>
        <dsp:cNvPr id="0" name=""/>
        <dsp:cNvSpPr/>
      </dsp:nvSpPr>
      <dsp:spPr>
        <a:xfrm>
          <a:off x="8111337" y="2264976"/>
          <a:ext cx="2402978" cy="1501861"/>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NZ" sz="1600" kern="1200" dirty="0"/>
            <a:t>defends and protects the rights of staff to work differently</a:t>
          </a:r>
          <a:endParaRPr lang="en-US" sz="1600" kern="1200" dirty="0"/>
        </a:p>
      </dsp:txBody>
      <dsp:txXfrm>
        <a:off x="8155325" y="2308964"/>
        <a:ext cx="2315002" cy="141388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329E58-8118-480D-AC56-28278B8D53EE}">
      <dsp:nvSpPr>
        <dsp:cNvPr id="0" name=""/>
        <dsp:cNvSpPr/>
      </dsp:nvSpPr>
      <dsp:spPr>
        <a:xfrm>
          <a:off x="3080" y="1262762"/>
          <a:ext cx="2199649" cy="139677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C709C47-43CF-454A-949C-125784203E6E}">
      <dsp:nvSpPr>
        <dsp:cNvPr id="0" name=""/>
        <dsp:cNvSpPr/>
      </dsp:nvSpPr>
      <dsp:spPr>
        <a:xfrm>
          <a:off x="247486" y="1494947"/>
          <a:ext cx="2199649" cy="139677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Acts can subversively and responsibly break with the usual rules with the intention of reducing the stigma and discrimination experienced by consumers, within and outside the mental health system </a:t>
          </a:r>
        </a:p>
      </dsp:txBody>
      <dsp:txXfrm>
        <a:off x="288396" y="1535857"/>
        <a:ext cx="2117829" cy="1314957"/>
      </dsp:txXfrm>
    </dsp:sp>
    <dsp:sp modelId="{D77305F8-A158-46EE-BF32-CAAD4C9D78D6}">
      <dsp:nvSpPr>
        <dsp:cNvPr id="0" name=""/>
        <dsp:cNvSpPr/>
      </dsp:nvSpPr>
      <dsp:spPr>
        <a:xfrm>
          <a:off x="2691541" y="1262762"/>
          <a:ext cx="2199649" cy="139677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B6AF2D5-79D5-4077-AE9B-EE3EFA59DD49}">
      <dsp:nvSpPr>
        <dsp:cNvPr id="0" name=""/>
        <dsp:cNvSpPr/>
      </dsp:nvSpPr>
      <dsp:spPr>
        <a:xfrm>
          <a:off x="2935947" y="1494947"/>
          <a:ext cx="2199649" cy="139677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NZ" sz="1200" kern="1200"/>
            <a:t>Acts were the exceptions to the usual rules and norms yet undertaken in a responsible and professionally defensible way by participants</a:t>
          </a:r>
          <a:endParaRPr lang="en-US" sz="1200" kern="1200"/>
        </a:p>
      </dsp:txBody>
      <dsp:txXfrm>
        <a:off x="2976857" y="1535857"/>
        <a:ext cx="2117829" cy="1314957"/>
      </dsp:txXfrm>
    </dsp:sp>
    <dsp:sp modelId="{AADC3A61-FE73-4CD2-9092-2C34A20620FB}">
      <dsp:nvSpPr>
        <dsp:cNvPr id="0" name=""/>
        <dsp:cNvSpPr/>
      </dsp:nvSpPr>
      <dsp:spPr>
        <a:xfrm>
          <a:off x="5380002" y="1262762"/>
          <a:ext cx="2199649" cy="139677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616F920-735F-4199-8451-19473C368369}">
      <dsp:nvSpPr>
        <dsp:cNvPr id="0" name=""/>
        <dsp:cNvSpPr/>
      </dsp:nvSpPr>
      <dsp:spPr>
        <a:xfrm>
          <a:off x="5624408" y="1494947"/>
          <a:ext cx="2199649" cy="139677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NZ" sz="1200" kern="1200" dirty="0"/>
            <a:t>Such acts of kindness, nurturing and compassion reveal the humanity of both the worker and the consumer. </a:t>
          </a:r>
          <a:endParaRPr lang="en-US" sz="1200" kern="1200" dirty="0"/>
        </a:p>
      </dsp:txBody>
      <dsp:txXfrm>
        <a:off x="5665318" y="1535857"/>
        <a:ext cx="2117829" cy="1314957"/>
      </dsp:txXfrm>
    </dsp:sp>
    <dsp:sp modelId="{2924A06B-C14C-4B01-A479-1ED1AE124462}">
      <dsp:nvSpPr>
        <dsp:cNvPr id="0" name=""/>
        <dsp:cNvSpPr/>
      </dsp:nvSpPr>
      <dsp:spPr>
        <a:xfrm>
          <a:off x="8068463" y="1262762"/>
          <a:ext cx="2199649" cy="139677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9ADB74A-1552-471A-BE1B-8E284C87084B}">
      <dsp:nvSpPr>
        <dsp:cNvPr id="0" name=""/>
        <dsp:cNvSpPr/>
      </dsp:nvSpPr>
      <dsp:spPr>
        <a:xfrm>
          <a:off x="8312869" y="1494947"/>
          <a:ext cx="2199649" cy="139677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NZ" sz="1200" kern="1200"/>
            <a:t>Through acts of citizenship, staff enacted their own citizenship, creating a dialogical process that enabled staff and consumer to be defined in relation to each other as political actors and the “responsible-other”</a:t>
          </a:r>
          <a:endParaRPr lang="en-US" sz="1200" kern="1200"/>
        </a:p>
      </dsp:txBody>
      <dsp:txXfrm>
        <a:off x="8353779" y="1535857"/>
        <a:ext cx="2117829" cy="1314957"/>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6A40FA-B38B-4FFB-8CC4-91E09B2DC9A9}" type="datetimeFigureOut">
              <a:rPr lang="en-NZ" smtClean="0"/>
              <a:t>31/10/2018</a:t>
            </a:fld>
            <a:endParaRPr lang="en-N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3F39E6-E86E-411E-BB09-A947AAEF5A2E}" type="slidenum">
              <a:rPr lang="en-NZ" smtClean="0"/>
              <a:t>‹#›</a:t>
            </a:fld>
            <a:endParaRPr lang="en-NZ"/>
          </a:p>
        </p:txBody>
      </p:sp>
    </p:spTree>
    <p:extLst>
      <p:ext uri="{BB962C8B-B14F-4D97-AF65-F5344CB8AC3E}">
        <p14:creationId xmlns:p14="http://schemas.microsoft.com/office/powerpoint/2010/main" val="17950366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A33F39E6-E86E-411E-BB09-A947AAEF5A2E}" type="slidenum">
              <a:rPr lang="en-NZ" smtClean="0"/>
              <a:t>8</a:t>
            </a:fld>
            <a:endParaRPr lang="en-NZ"/>
          </a:p>
        </p:txBody>
      </p:sp>
    </p:spTree>
    <p:extLst>
      <p:ext uri="{BB962C8B-B14F-4D97-AF65-F5344CB8AC3E}">
        <p14:creationId xmlns:p14="http://schemas.microsoft.com/office/powerpoint/2010/main" val="21507699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A33F39E6-E86E-411E-BB09-A947AAEF5A2E}" type="slidenum">
              <a:rPr lang="en-NZ" smtClean="0"/>
              <a:t>15</a:t>
            </a:fld>
            <a:endParaRPr lang="en-NZ"/>
          </a:p>
        </p:txBody>
      </p:sp>
    </p:spTree>
    <p:extLst>
      <p:ext uri="{BB962C8B-B14F-4D97-AF65-F5344CB8AC3E}">
        <p14:creationId xmlns:p14="http://schemas.microsoft.com/office/powerpoint/2010/main" val="2491037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7D1C0D-995D-4710-BC7E-A3DCF365BA1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NZ"/>
          </a:p>
        </p:txBody>
      </p:sp>
      <p:sp>
        <p:nvSpPr>
          <p:cNvPr id="3" name="Subtitle 2">
            <a:extLst>
              <a:ext uri="{FF2B5EF4-FFF2-40B4-BE49-F238E27FC236}">
                <a16:creationId xmlns:a16="http://schemas.microsoft.com/office/drawing/2014/main" id="{A0706325-A925-42A3-947E-ED63B182F69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NZ"/>
          </a:p>
        </p:txBody>
      </p:sp>
      <p:sp>
        <p:nvSpPr>
          <p:cNvPr id="4" name="Date Placeholder 3">
            <a:extLst>
              <a:ext uri="{FF2B5EF4-FFF2-40B4-BE49-F238E27FC236}">
                <a16:creationId xmlns:a16="http://schemas.microsoft.com/office/drawing/2014/main" id="{A8BD1225-269E-4C02-963F-9CA95474F513}"/>
              </a:ext>
            </a:extLst>
          </p:cNvPr>
          <p:cNvSpPr>
            <a:spLocks noGrp="1"/>
          </p:cNvSpPr>
          <p:nvPr>
            <p:ph type="dt" sz="half" idx="10"/>
          </p:nvPr>
        </p:nvSpPr>
        <p:spPr/>
        <p:txBody>
          <a:bodyPr/>
          <a:lstStyle/>
          <a:p>
            <a:fld id="{39FCCE14-AE2C-48EA-9B08-BB2542E36FC5}" type="datetimeFigureOut">
              <a:rPr lang="en-NZ" smtClean="0"/>
              <a:t>31/10/2018</a:t>
            </a:fld>
            <a:endParaRPr lang="en-NZ"/>
          </a:p>
        </p:txBody>
      </p:sp>
      <p:sp>
        <p:nvSpPr>
          <p:cNvPr id="5" name="Footer Placeholder 4">
            <a:extLst>
              <a:ext uri="{FF2B5EF4-FFF2-40B4-BE49-F238E27FC236}">
                <a16:creationId xmlns:a16="http://schemas.microsoft.com/office/drawing/2014/main" id="{52E871A7-9F4E-471F-BFE8-5C7B52AE5BB9}"/>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97E240D6-267B-4DDB-89AC-526CCAF87F80}"/>
              </a:ext>
            </a:extLst>
          </p:cNvPr>
          <p:cNvSpPr>
            <a:spLocks noGrp="1"/>
          </p:cNvSpPr>
          <p:nvPr>
            <p:ph type="sldNum" sz="quarter" idx="12"/>
          </p:nvPr>
        </p:nvSpPr>
        <p:spPr/>
        <p:txBody>
          <a:bodyPr/>
          <a:lstStyle/>
          <a:p>
            <a:fld id="{A10A1348-5E89-432E-9AE0-22815972B5E1}" type="slidenum">
              <a:rPr lang="en-NZ" smtClean="0"/>
              <a:t>‹#›</a:t>
            </a:fld>
            <a:endParaRPr lang="en-NZ"/>
          </a:p>
        </p:txBody>
      </p:sp>
    </p:spTree>
    <p:extLst>
      <p:ext uri="{BB962C8B-B14F-4D97-AF65-F5344CB8AC3E}">
        <p14:creationId xmlns:p14="http://schemas.microsoft.com/office/powerpoint/2010/main" val="2066049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9D8B5-F5A7-4EF6-B0AB-DE6CAE7149B7}"/>
              </a:ext>
            </a:extLst>
          </p:cNvPr>
          <p:cNvSpPr>
            <a:spLocks noGrp="1"/>
          </p:cNvSpPr>
          <p:nvPr>
            <p:ph type="title"/>
          </p:nvPr>
        </p:nvSpPr>
        <p:spPr/>
        <p:txBody>
          <a:bodyPr/>
          <a:lstStyle/>
          <a:p>
            <a:r>
              <a:rPr lang="en-US"/>
              <a:t>Click to edit Master title style</a:t>
            </a:r>
            <a:endParaRPr lang="en-NZ"/>
          </a:p>
        </p:txBody>
      </p:sp>
      <p:sp>
        <p:nvSpPr>
          <p:cNvPr id="3" name="Vertical Text Placeholder 2">
            <a:extLst>
              <a:ext uri="{FF2B5EF4-FFF2-40B4-BE49-F238E27FC236}">
                <a16:creationId xmlns:a16="http://schemas.microsoft.com/office/drawing/2014/main" id="{2F3E93ED-F9CD-4B0C-A5F7-71478D98B0D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605E12E2-DCC5-4C01-986A-3457346E4004}"/>
              </a:ext>
            </a:extLst>
          </p:cNvPr>
          <p:cNvSpPr>
            <a:spLocks noGrp="1"/>
          </p:cNvSpPr>
          <p:nvPr>
            <p:ph type="dt" sz="half" idx="10"/>
          </p:nvPr>
        </p:nvSpPr>
        <p:spPr/>
        <p:txBody>
          <a:bodyPr/>
          <a:lstStyle/>
          <a:p>
            <a:fld id="{39FCCE14-AE2C-48EA-9B08-BB2542E36FC5}" type="datetimeFigureOut">
              <a:rPr lang="en-NZ" smtClean="0"/>
              <a:t>31/10/2018</a:t>
            </a:fld>
            <a:endParaRPr lang="en-NZ"/>
          </a:p>
        </p:txBody>
      </p:sp>
      <p:sp>
        <p:nvSpPr>
          <p:cNvPr id="5" name="Footer Placeholder 4">
            <a:extLst>
              <a:ext uri="{FF2B5EF4-FFF2-40B4-BE49-F238E27FC236}">
                <a16:creationId xmlns:a16="http://schemas.microsoft.com/office/drawing/2014/main" id="{5B44016E-CEF9-419A-B537-8DCF201F2552}"/>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EAE7B446-6227-49A1-9F4C-E48FEB6CDBE8}"/>
              </a:ext>
            </a:extLst>
          </p:cNvPr>
          <p:cNvSpPr>
            <a:spLocks noGrp="1"/>
          </p:cNvSpPr>
          <p:nvPr>
            <p:ph type="sldNum" sz="quarter" idx="12"/>
          </p:nvPr>
        </p:nvSpPr>
        <p:spPr/>
        <p:txBody>
          <a:bodyPr/>
          <a:lstStyle/>
          <a:p>
            <a:fld id="{A10A1348-5E89-432E-9AE0-22815972B5E1}" type="slidenum">
              <a:rPr lang="en-NZ" smtClean="0"/>
              <a:t>‹#›</a:t>
            </a:fld>
            <a:endParaRPr lang="en-NZ"/>
          </a:p>
        </p:txBody>
      </p:sp>
    </p:spTree>
    <p:extLst>
      <p:ext uri="{BB962C8B-B14F-4D97-AF65-F5344CB8AC3E}">
        <p14:creationId xmlns:p14="http://schemas.microsoft.com/office/powerpoint/2010/main" val="1183194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B14116A-8C3F-402A-831C-3DA2B91F386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NZ"/>
          </a:p>
        </p:txBody>
      </p:sp>
      <p:sp>
        <p:nvSpPr>
          <p:cNvPr id="3" name="Vertical Text Placeholder 2">
            <a:extLst>
              <a:ext uri="{FF2B5EF4-FFF2-40B4-BE49-F238E27FC236}">
                <a16:creationId xmlns:a16="http://schemas.microsoft.com/office/drawing/2014/main" id="{D95F78B4-0326-42D4-9180-DC5374E597F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FFEB11EC-3907-4F1F-B887-1CC3B8F78605}"/>
              </a:ext>
            </a:extLst>
          </p:cNvPr>
          <p:cNvSpPr>
            <a:spLocks noGrp="1"/>
          </p:cNvSpPr>
          <p:nvPr>
            <p:ph type="dt" sz="half" idx="10"/>
          </p:nvPr>
        </p:nvSpPr>
        <p:spPr/>
        <p:txBody>
          <a:bodyPr/>
          <a:lstStyle/>
          <a:p>
            <a:fld id="{39FCCE14-AE2C-48EA-9B08-BB2542E36FC5}" type="datetimeFigureOut">
              <a:rPr lang="en-NZ" smtClean="0"/>
              <a:t>31/10/2018</a:t>
            </a:fld>
            <a:endParaRPr lang="en-NZ"/>
          </a:p>
        </p:txBody>
      </p:sp>
      <p:sp>
        <p:nvSpPr>
          <p:cNvPr id="5" name="Footer Placeholder 4">
            <a:extLst>
              <a:ext uri="{FF2B5EF4-FFF2-40B4-BE49-F238E27FC236}">
                <a16:creationId xmlns:a16="http://schemas.microsoft.com/office/drawing/2014/main" id="{7628D380-4051-4465-AACC-7FB12501831E}"/>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226BDC70-259B-428A-B7DA-216DBC403B0C}"/>
              </a:ext>
            </a:extLst>
          </p:cNvPr>
          <p:cNvSpPr>
            <a:spLocks noGrp="1"/>
          </p:cNvSpPr>
          <p:nvPr>
            <p:ph type="sldNum" sz="quarter" idx="12"/>
          </p:nvPr>
        </p:nvSpPr>
        <p:spPr/>
        <p:txBody>
          <a:bodyPr/>
          <a:lstStyle/>
          <a:p>
            <a:fld id="{A10A1348-5E89-432E-9AE0-22815972B5E1}" type="slidenum">
              <a:rPr lang="en-NZ" smtClean="0"/>
              <a:t>‹#›</a:t>
            </a:fld>
            <a:endParaRPr lang="en-NZ"/>
          </a:p>
        </p:txBody>
      </p:sp>
    </p:spTree>
    <p:extLst>
      <p:ext uri="{BB962C8B-B14F-4D97-AF65-F5344CB8AC3E}">
        <p14:creationId xmlns:p14="http://schemas.microsoft.com/office/powerpoint/2010/main" val="292505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9EB6A-E411-49E2-9979-763D20B47E4F}"/>
              </a:ext>
            </a:extLst>
          </p:cNvPr>
          <p:cNvSpPr>
            <a:spLocks noGrp="1"/>
          </p:cNvSpPr>
          <p:nvPr>
            <p:ph type="title"/>
          </p:nvPr>
        </p:nvSpPr>
        <p:spPr/>
        <p:txBody>
          <a:bodyPr/>
          <a:lstStyle/>
          <a:p>
            <a:r>
              <a:rPr lang="en-US"/>
              <a:t>Click to edit Master title style</a:t>
            </a:r>
            <a:endParaRPr lang="en-NZ"/>
          </a:p>
        </p:txBody>
      </p:sp>
      <p:sp>
        <p:nvSpPr>
          <p:cNvPr id="3" name="Content Placeholder 2">
            <a:extLst>
              <a:ext uri="{FF2B5EF4-FFF2-40B4-BE49-F238E27FC236}">
                <a16:creationId xmlns:a16="http://schemas.microsoft.com/office/drawing/2014/main" id="{8209B4CA-C08E-441F-9AB9-E941B891578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379FDB63-1A69-4F54-AE8B-C3AA2BC71542}"/>
              </a:ext>
            </a:extLst>
          </p:cNvPr>
          <p:cNvSpPr>
            <a:spLocks noGrp="1"/>
          </p:cNvSpPr>
          <p:nvPr>
            <p:ph type="dt" sz="half" idx="10"/>
          </p:nvPr>
        </p:nvSpPr>
        <p:spPr/>
        <p:txBody>
          <a:bodyPr/>
          <a:lstStyle/>
          <a:p>
            <a:fld id="{39FCCE14-AE2C-48EA-9B08-BB2542E36FC5}" type="datetimeFigureOut">
              <a:rPr lang="en-NZ" smtClean="0"/>
              <a:t>31/10/2018</a:t>
            </a:fld>
            <a:endParaRPr lang="en-NZ"/>
          </a:p>
        </p:txBody>
      </p:sp>
      <p:sp>
        <p:nvSpPr>
          <p:cNvPr id="5" name="Footer Placeholder 4">
            <a:extLst>
              <a:ext uri="{FF2B5EF4-FFF2-40B4-BE49-F238E27FC236}">
                <a16:creationId xmlns:a16="http://schemas.microsoft.com/office/drawing/2014/main" id="{6DF2341F-AA87-4FD5-A2BD-C175217FD97C}"/>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E261451E-FF9A-4A28-8328-8414D6E3CE14}"/>
              </a:ext>
            </a:extLst>
          </p:cNvPr>
          <p:cNvSpPr>
            <a:spLocks noGrp="1"/>
          </p:cNvSpPr>
          <p:nvPr>
            <p:ph type="sldNum" sz="quarter" idx="12"/>
          </p:nvPr>
        </p:nvSpPr>
        <p:spPr/>
        <p:txBody>
          <a:bodyPr/>
          <a:lstStyle/>
          <a:p>
            <a:fld id="{A10A1348-5E89-432E-9AE0-22815972B5E1}" type="slidenum">
              <a:rPr lang="en-NZ" smtClean="0"/>
              <a:t>‹#›</a:t>
            </a:fld>
            <a:endParaRPr lang="en-NZ"/>
          </a:p>
        </p:txBody>
      </p:sp>
    </p:spTree>
    <p:extLst>
      <p:ext uri="{BB962C8B-B14F-4D97-AF65-F5344CB8AC3E}">
        <p14:creationId xmlns:p14="http://schemas.microsoft.com/office/powerpoint/2010/main" val="13970838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3F1A4-1DA2-4025-BA35-7519A2A1E22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NZ"/>
          </a:p>
        </p:txBody>
      </p:sp>
      <p:sp>
        <p:nvSpPr>
          <p:cNvPr id="3" name="Text Placeholder 2">
            <a:extLst>
              <a:ext uri="{FF2B5EF4-FFF2-40B4-BE49-F238E27FC236}">
                <a16:creationId xmlns:a16="http://schemas.microsoft.com/office/drawing/2014/main" id="{F0A3AAC9-1F5B-4863-82DC-9D2003E78F0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2F4C6278-C01A-41AB-A4F0-7A0680B5D8B3}"/>
              </a:ext>
            </a:extLst>
          </p:cNvPr>
          <p:cNvSpPr>
            <a:spLocks noGrp="1"/>
          </p:cNvSpPr>
          <p:nvPr>
            <p:ph type="dt" sz="half" idx="10"/>
          </p:nvPr>
        </p:nvSpPr>
        <p:spPr/>
        <p:txBody>
          <a:bodyPr/>
          <a:lstStyle/>
          <a:p>
            <a:fld id="{39FCCE14-AE2C-48EA-9B08-BB2542E36FC5}" type="datetimeFigureOut">
              <a:rPr lang="en-NZ" smtClean="0"/>
              <a:t>31/10/2018</a:t>
            </a:fld>
            <a:endParaRPr lang="en-NZ"/>
          </a:p>
        </p:txBody>
      </p:sp>
      <p:sp>
        <p:nvSpPr>
          <p:cNvPr id="5" name="Footer Placeholder 4">
            <a:extLst>
              <a:ext uri="{FF2B5EF4-FFF2-40B4-BE49-F238E27FC236}">
                <a16:creationId xmlns:a16="http://schemas.microsoft.com/office/drawing/2014/main" id="{F166B7D1-3147-4A0F-AB01-923FE765C7B9}"/>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C69CD4BD-177F-43E9-AD9D-99A2C3D6F131}"/>
              </a:ext>
            </a:extLst>
          </p:cNvPr>
          <p:cNvSpPr>
            <a:spLocks noGrp="1"/>
          </p:cNvSpPr>
          <p:nvPr>
            <p:ph type="sldNum" sz="quarter" idx="12"/>
          </p:nvPr>
        </p:nvSpPr>
        <p:spPr/>
        <p:txBody>
          <a:bodyPr/>
          <a:lstStyle/>
          <a:p>
            <a:fld id="{A10A1348-5E89-432E-9AE0-22815972B5E1}" type="slidenum">
              <a:rPr lang="en-NZ" smtClean="0"/>
              <a:t>‹#›</a:t>
            </a:fld>
            <a:endParaRPr lang="en-NZ"/>
          </a:p>
        </p:txBody>
      </p:sp>
    </p:spTree>
    <p:extLst>
      <p:ext uri="{BB962C8B-B14F-4D97-AF65-F5344CB8AC3E}">
        <p14:creationId xmlns:p14="http://schemas.microsoft.com/office/powerpoint/2010/main" val="3019310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96A3D-2812-4603-8A1F-B86813928D40}"/>
              </a:ext>
            </a:extLst>
          </p:cNvPr>
          <p:cNvSpPr>
            <a:spLocks noGrp="1"/>
          </p:cNvSpPr>
          <p:nvPr>
            <p:ph type="title"/>
          </p:nvPr>
        </p:nvSpPr>
        <p:spPr/>
        <p:txBody>
          <a:bodyPr/>
          <a:lstStyle/>
          <a:p>
            <a:r>
              <a:rPr lang="en-US"/>
              <a:t>Click to edit Master title style</a:t>
            </a:r>
            <a:endParaRPr lang="en-NZ"/>
          </a:p>
        </p:txBody>
      </p:sp>
      <p:sp>
        <p:nvSpPr>
          <p:cNvPr id="3" name="Content Placeholder 2">
            <a:extLst>
              <a:ext uri="{FF2B5EF4-FFF2-40B4-BE49-F238E27FC236}">
                <a16:creationId xmlns:a16="http://schemas.microsoft.com/office/drawing/2014/main" id="{43676ED0-F1CB-40BC-8263-F9B367474CF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a:extLst>
              <a:ext uri="{FF2B5EF4-FFF2-40B4-BE49-F238E27FC236}">
                <a16:creationId xmlns:a16="http://schemas.microsoft.com/office/drawing/2014/main" id="{1A310BF4-3FFF-42FD-ABD0-3F1BED1B15B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Date Placeholder 4">
            <a:extLst>
              <a:ext uri="{FF2B5EF4-FFF2-40B4-BE49-F238E27FC236}">
                <a16:creationId xmlns:a16="http://schemas.microsoft.com/office/drawing/2014/main" id="{4C5DB402-35D3-47F8-B038-640793F647D8}"/>
              </a:ext>
            </a:extLst>
          </p:cNvPr>
          <p:cNvSpPr>
            <a:spLocks noGrp="1"/>
          </p:cNvSpPr>
          <p:nvPr>
            <p:ph type="dt" sz="half" idx="10"/>
          </p:nvPr>
        </p:nvSpPr>
        <p:spPr/>
        <p:txBody>
          <a:bodyPr/>
          <a:lstStyle/>
          <a:p>
            <a:fld id="{39FCCE14-AE2C-48EA-9B08-BB2542E36FC5}" type="datetimeFigureOut">
              <a:rPr lang="en-NZ" smtClean="0"/>
              <a:t>31/10/2018</a:t>
            </a:fld>
            <a:endParaRPr lang="en-NZ"/>
          </a:p>
        </p:txBody>
      </p:sp>
      <p:sp>
        <p:nvSpPr>
          <p:cNvPr id="6" name="Footer Placeholder 5">
            <a:extLst>
              <a:ext uri="{FF2B5EF4-FFF2-40B4-BE49-F238E27FC236}">
                <a16:creationId xmlns:a16="http://schemas.microsoft.com/office/drawing/2014/main" id="{8A049AB6-791B-4FB3-8527-FBAF94BAD832}"/>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750E36C9-855C-4B1F-AB38-A6D175C61A45}"/>
              </a:ext>
            </a:extLst>
          </p:cNvPr>
          <p:cNvSpPr>
            <a:spLocks noGrp="1"/>
          </p:cNvSpPr>
          <p:nvPr>
            <p:ph type="sldNum" sz="quarter" idx="12"/>
          </p:nvPr>
        </p:nvSpPr>
        <p:spPr/>
        <p:txBody>
          <a:bodyPr/>
          <a:lstStyle/>
          <a:p>
            <a:fld id="{A10A1348-5E89-432E-9AE0-22815972B5E1}" type="slidenum">
              <a:rPr lang="en-NZ" smtClean="0"/>
              <a:t>‹#›</a:t>
            </a:fld>
            <a:endParaRPr lang="en-NZ"/>
          </a:p>
        </p:txBody>
      </p:sp>
    </p:spTree>
    <p:extLst>
      <p:ext uri="{BB962C8B-B14F-4D97-AF65-F5344CB8AC3E}">
        <p14:creationId xmlns:p14="http://schemas.microsoft.com/office/powerpoint/2010/main" val="23081099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A0887-6963-446D-9CF9-8A8E76FA370F}"/>
              </a:ext>
            </a:extLst>
          </p:cNvPr>
          <p:cNvSpPr>
            <a:spLocks noGrp="1"/>
          </p:cNvSpPr>
          <p:nvPr>
            <p:ph type="title"/>
          </p:nvPr>
        </p:nvSpPr>
        <p:spPr>
          <a:xfrm>
            <a:off x="839788" y="365125"/>
            <a:ext cx="10515600" cy="1325563"/>
          </a:xfrm>
        </p:spPr>
        <p:txBody>
          <a:bodyPr/>
          <a:lstStyle/>
          <a:p>
            <a:r>
              <a:rPr lang="en-US"/>
              <a:t>Click to edit Master title style</a:t>
            </a:r>
            <a:endParaRPr lang="en-NZ"/>
          </a:p>
        </p:txBody>
      </p:sp>
      <p:sp>
        <p:nvSpPr>
          <p:cNvPr id="3" name="Text Placeholder 2">
            <a:extLst>
              <a:ext uri="{FF2B5EF4-FFF2-40B4-BE49-F238E27FC236}">
                <a16:creationId xmlns:a16="http://schemas.microsoft.com/office/drawing/2014/main" id="{323CC722-9026-43DA-A86D-723B23B4CD7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9B12C68F-65F2-4698-8FC1-1BAF1C85F5B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a:extLst>
              <a:ext uri="{FF2B5EF4-FFF2-40B4-BE49-F238E27FC236}">
                <a16:creationId xmlns:a16="http://schemas.microsoft.com/office/drawing/2014/main" id="{4334AA20-8D8C-485C-9E32-41B35C8992D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C23A219-8E51-4F75-904E-44C4C1791E1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Date Placeholder 6">
            <a:extLst>
              <a:ext uri="{FF2B5EF4-FFF2-40B4-BE49-F238E27FC236}">
                <a16:creationId xmlns:a16="http://schemas.microsoft.com/office/drawing/2014/main" id="{5E4EF440-BB94-4396-A354-C502B78E6D95}"/>
              </a:ext>
            </a:extLst>
          </p:cNvPr>
          <p:cNvSpPr>
            <a:spLocks noGrp="1"/>
          </p:cNvSpPr>
          <p:nvPr>
            <p:ph type="dt" sz="half" idx="10"/>
          </p:nvPr>
        </p:nvSpPr>
        <p:spPr/>
        <p:txBody>
          <a:bodyPr/>
          <a:lstStyle/>
          <a:p>
            <a:fld id="{39FCCE14-AE2C-48EA-9B08-BB2542E36FC5}" type="datetimeFigureOut">
              <a:rPr lang="en-NZ" smtClean="0"/>
              <a:t>31/10/2018</a:t>
            </a:fld>
            <a:endParaRPr lang="en-NZ"/>
          </a:p>
        </p:txBody>
      </p:sp>
      <p:sp>
        <p:nvSpPr>
          <p:cNvPr id="8" name="Footer Placeholder 7">
            <a:extLst>
              <a:ext uri="{FF2B5EF4-FFF2-40B4-BE49-F238E27FC236}">
                <a16:creationId xmlns:a16="http://schemas.microsoft.com/office/drawing/2014/main" id="{383A4FCC-F8D8-43A5-9B38-172046EBFE75}"/>
              </a:ext>
            </a:extLst>
          </p:cNvPr>
          <p:cNvSpPr>
            <a:spLocks noGrp="1"/>
          </p:cNvSpPr>
          <p:nvPr>
            <p:ph type="ftr" sz="quarter" idx="11"/>
          </p:nvPr>
        </p:nvSpPr>
        <p:spPr/>
        <p:txBody>
          <a:bodyPr/>
          <a:lstStyle/>
          <a:p>
            <a:endParaRPr lang="en-NZ"/>
          </a:p>
        </p:txBody>
      </p:sp>
      <p:sp>
        <p:nvSpPr>
          <p:cNvPr id="9" name="Slide Number Placeholder 8">
            <a:extLst>
              <a:ext uri="{FF2B5EF4-FFF2-40B4-BE49-F238E27FC236}">
                <a16:creationId xmlns:a16="http://schemas.microsoft.com/office/drawing/2014/main" id="{817B3C63-FC40-46EB-BFE4-70431D2EADA2}"/>
              </a:ext>
            </a:extLst>
          </p:cNvPr>
          <p:cNvSpPr>
            <a:spLocks noGrp="1"/>
          </p:cNvSpPr>
          <p:nvPr>
            <p:ph type="sldNum" sz="quarter" idx="12"/>
          </p:nvPr>
        </p:nvSpPr>
        <p:spPr/>
        <p:txBody>
          <a:bodyPr/>
          <a:lstStyle/>
          <a:p>
            <a:fld id="{A10A1348-5E89-432E-9AE0-22815972B5E1}" type="slidenum">
              <a:rPr lang="en-NZ" smtClean="0"/>
              <a:t>‹#›</a:t>
            </a:fld>
            <a:endParaRPr lang="en-NZ"/>
          </a:p>
        </p:txBody>
      </p:sp>
    </p:spTree>
    <p:extLst>
      <p:ext uri="{BB962C8B-B14F-4D97-AF65-F5344CB8AC3E}">
        <p14:creationId xmlns:p14="http://schemas.microsoft.com/office/powerpoint/2010/main" val="30238852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A99C8-846E-4AEF-95FE-9F5A3DB520DF}"/>
              </a:ext>
            </a:extLst>
          </p:cNvPr>
          <p:cNvSpPr>
            <a:spLocks noGrp="1"/>
          </p:cNvSpPr>
          <p:nvPr>
            <p:ph type="title"/>
          </p:nvPr>
        </p:nvSpPr>
        <p:spPr/>
        <p:txBody>
          <a:bodyPr/>
          <a:lstStyle/>
          <a:p>
            <a:r>
              <a:rPr lang="en-US"/>
              <a:t>Click to edit Master title style</a:t>
            </a:r>
            <a:endParaRPr lang="en-NZ"/>
          </a:p>
        </p:txBody>
      </p:sp>
      <p:sp>
        <p:nvSpPr>
          <p:cNvPr id="3" name="Date Placeholder 2">
            <a:extLst>
              <a:ext uri="{FF2B5EF4-FFF2-40B4-BE49-F238E27FC236}">
                <a16:creationId xmlns:a16="http://schemas.microsoft.com/office/drawing/2014/main" id="{F670F823-89E2-44D7-8B39-D9CEBA156737}"/>
              </a:ext>
            </a:extLst>
          </p:cNvPr>
          <p:cNvSpPr>
            <a:spLocks noGrp="1"/>
          </p:cNvSpPr>
          <p:nvPr>
            <p:ph type="dt" sz="half" idx="10"/>
          </p:nvPr>
        </p:nvSpPr>
        <p:spPr/>
        <p:txBody>
          <a:bodyPr/>
          <a:lstStyle/>
          <a:p>
            <a:fld id="{39FCCE14-AE2C-48EA-9B08-BB2542E36FC5}" type="datetimeFigureOut">
              <a:rPr lang="en-NZ" smtClean="0"/>
              <a:t>31/10/2018</a:t>
            </a:fld>
            <a:endParaRPr lang="en-NZ"/>
          </a:p>
        </p:txBody>
      </p:sp>
      <p:sp>
        <p:nvSpPr>
          <p:cNvPr id="4" name="Footer Placeholder 3">
            <a:extLst>
              <a:ext uri="{FF2B5EF4-FFF2-40B4-BE49-F238E27FC236}">
                <a16:creationId xmlns:a16="http://schemas.microsoft.com/office/drawing/2014/main" id="{1D4632C0-90EA-43EA-9F5D-2B527665FA49}"/>
              </a:ext>
            </a:extLst>
          </p:cNvPr>
          <p:cNvSpPr>
            <a:spLocks noGrp="1"/>
          </p:cNvSpPr>
          <p:nvPr>
            <p:ph type="ftr" sz="quarter" idx="11"/>
          </p:nvPr>
        </p:nvSpPr>
        <p:spPr/>
        <p:txBody>
          <a:bodyPr/>
          <a:lstStyle/>
          <a:p>
            <a:endParaRPr lang="en-NZ"/>
          </a:p>
        </p:txBody>
      </p:sp>
      <p:sp>
        <p:nvSpPr>
          <p:cNvPr id="5" name="Slide Number Placeholder 4">
            <a:extLst>
              <a:ext uri="{FF2B5EF4-FFF2-40B4-BE49-F238E27FC236}">
                <a16:creationId xmlns:a16="http://schemas.microsoft.com/office/drawing/2014/main" id="{0AC342B1-0E04-4989-A4F1-9351B30C8575}"/>
              </a:ext>
            </a:extLst>
          </p:cNvPr>
          <p:cNvSpPr>
            <a:spLocks noGrp="1"/>
          </p:cNvSpPr>
          <p:nvPr>
            <p:ph type="sldNum" sz="quarter" idx="12"/>
          </p:nvPr>
        </p:nvSpPr>
        <p:spPr/>
        <p:txBody>
          <a:bodyPr/>
          <a:lstStyle/>
          <a:p>
            <a:fld id="{A10A1348-5E89-432E-9AE0-22815972B5E1}" type="slidenum">
              <a:rPr lang="en-NZ" smtClean="0"/>
              <a:t>‹#›</a:t>
            </a:fld>
            <a:endParaRPr lang="en-NZ"/>
          </a:p>
        </p:txBody>
      </p:sp>
    </p:spTree>
    <p:extLst>
      <p:ext uri="{BB962C8B-B14F-4D97-AF65-F5344CB8AC3E}">
        <p14:creationId xmlns:p14="http://schemas.microsoft.com/office/powerpoint/2010/main" val="491528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F76B15-3201-4CE4-A86A-C9A227EF3723}"/>
              </a:ext>
            </a:extLst>
          </p:cNvPr>
          <p:cNvSpPr>
            <a:spLocks noGrp="1"/>
          </p:cNvSpPr>
          <p:nvPr>
            <p:ph type="dt" sz="half" idx="10"/>
          </p:nvPr>
        </p:nvSpPr>
        <p:spPr/>
        <p:txBody>
          <a:bodyPr/>
          <a:lstStyle/>
          <a:p>
            <a:fld id="{39FCCE14-AE2C-48EA-9B08-BB2542E36FC5}" type="datetimeFigureOut">
              <a:rPr lang="en-NZ" smtClean="0"/>
              <a:t>31/10/2018</a:t>
            </a:fld>
            <a:endParaRPr lang="en-NZ"/>
          </a:p>
        </p:txBody>
      </p:sp>
      <p:sp>
        <p:nvSpPr>
          <p:cNvPr id="3" name="Footer Placeholder 2">
            <a:extLst>
              <a:ext uri="{FF2B5EF4-FFF2-40B4-BE49-F238E27FC236}">
                <a16:creationId xmlns:a16="http://schemas.microsoft.com/office/drawing/2014/main" id="{89DD6894-32D6-436B-B4FE-A7BB9907788C}"/>
              </a:ext>
            </a:extLst>
          </p:cNvPr>
          <p:cNvSpPr>
            <a:spLocks noGrp="1"/>
          </p:cNvSpPr>
          <p:nvPr>
            <p:ph type="ftr" sz="quarter" idx="11"/>
          </p:nvPr>
        </p:nvSpPr>
        <p:spPr/>
        <p:txBody>
          <a:bodyPr/>
          <a:lstStyle/>
          <a:p>
            <a:endParaRPr lang="en-NZ"/>
          </a:p>
        </p:txBody>
      </p:sp>
      <p:sp>
        <p:nvSpPr>
          <p:cNvPr id="4" name="Slide Number Placeholder 3">
            <a:extLst>
              <a:ext uri="{FF2B5EF4-FFF2-40B4-BE49-F238E27FC236}">
                <a16:creationId xmlns:a16="http://schemas.microsoft.com/office/drawing/2014/main" id="{4DE41439-3990-4209-B889-FF2C225C489A}"/>
              </a:ext>
            </a:extLst>
          </p:cNvPr>
          <p:cNvSpPr>
            <a:spLocks noGrp="1"/>
          </p:cNvSpPr>
          <p:nvPr>
            <p:ph type="sldNum" sz="quarter" idx="12"/>
          </p:nvPr>
        </p:nvSpPr>
        <p:spPr/>
        <p:txBody>
          <a:bodyPr/>
          <a:lstStyle/>
          <a:p>
            <a:fld id="{A10A1348-5E89-432E-9AE0-22815972B5E1}" type="slidenum">
              <a:rPr lang="en-NZ" smtClean="0"/>
              <a:t>‹#›</a:t>
            </a:fld>
            <a:endParaRPr lang="en-NZ"/>
          </a:p>
        </p:txBody>
      </p:sp>
    </p:spTree>
    <p:extLst>
      <p:ext uri="{BB962C8B-B14F-4D97-AF65-F5344CB8AC3E}">
        <p14:creationId xmlns:p14="http://schemas.microsoft.com/office/powerpoint/2010/main" val="12163290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81C43-C48C-4FB1-93A3-B3A23CA131B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Content Placeholder 2">
            <a:extLst>
              <a:ext uri="{FF2B5EF4-FFF2-40B4-BE49-F238E27FC236}">
                <a16:creationId xmlns:a16="http://schemas.microsoft.com/office/drawing/2014/main" id="{ED17F84F-7D74-4C8E-B7D3-6A8C8713BA7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a:extLst>
              <a:ext uri="{FF2B5EF4-FFF2-40B4-BE49-F238E27FC236}">
                <a16:creationId xmlns:a16="http://schemas.microsoft.com/office/drawing/2014/main" id="{A255FDCE-F428-49DD-84E6-265A4AAE07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D224D22-DEE2-44C3-9255-B54724A694DE}"/>
              </a:ext>
            </a:extLst>
          </p:cNvPr>
          <p:cNvSpPr>
            <a:spLocks noGrp="1"/>
          </p:cNvSpPr>
          <p:nvPr>
            <p:ph type="dt" sz="half" idx="10"/>
          </p:nvPr>
        </p:nvSpPr>
        <p:spPr/>
        <p:txBody>
          <a:bodyPr/>
          <a:lstStyle/>
          <a:p>
            <a:fld id="{39FCCE14-AE2C-48EA-9B08-BB2542E36FC5}" type="datetimeFigureOut">
              <a:rPr lang="en-NZ" smtClean="0"/>
              <a:t>31/10/2018</a:t>
            </a:fld>
            <a:endParaRPr lang="en-NZ"/>
          </a:p>
        </p:txBody>
      </p:sp>
      <p:sp>
        <p:nvSpPr>
          <p:cNvPr id="6" name="Footer Placeholder 5">
            <a:extLst>
              <a:ext uri="{FF2B5EF4-FFF2-40B4-BE49-F238E27FC236}">
                <a16:creationId xmlns:a16="http://schemas.microsoft.com/office/drawing/2014/main" id="{CDAB2E2D-3A90-4B26-A954-0ABD11D82737}"/>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D843153E-A4C5-42D3-BD90-8AEFF8AAD6CC}"/>
              </a:ext>
            </a:extLst>
          </p:cNvPr>
          <p:cNvSpPr>
            <a:spLocks noGrp="1"/>
          </p:cNvSpPr>
          <p:nvPr>
            <p:ph type="sldNum" sz="quarter" idx="12"/>
          </p:nvPr>
        </p:nvSpPr>
        <p:spPr/>
        <p:txBody>
          <a:bodyPr/>
          <a:lstStyle/>
          <a:p>
            <a:fld id="{A10A1348-5E89-432E-9AE0-22815972B5E1}" type="slidenum">
              <a:rPr lang="en-NZ" smtClean="0"/>
              <a:t>‹#›</a:t>
            </a:fld>
            <a:endParaRPr lang="en-NZ"/>
          </a:p>
        </p:txBody>
      </p:sp>
    </p:spTree>
    <p:extLst>
      <p:ext uri="{BB962C8B-B14F-4D97-AF65-F5344CB8AC3E}">
        <p14:creationId xmlns:p14="http://schemas.microsoft.com/office/powerpoint/2010/main" val="1572414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EE7B4B-B5FA-4F11-86D2-15635EE47DA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Picture Placeholder 2">
            <a:extLst>
              <a:ext uri="{FF2B5EF4-FFF2-40B4-BE49-F238E27FC236}">
                <a16:creationId xmlns:a16="http://schemas.microsoft.com/office/drawing/2014/main" id="{83FFDD42-2376-4067-B56B-A5DC4CAF7F4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a:extLst>
              <a:ext uri="{FF2B5EF4-FFF2-40B4-BE49-F238E27FC236}">
                <a16:creationId xmlns:a16="http://schemas.microsoft.com/office/drawing/2014/main" id="{C82367A1-54F8-4D55-85F8-0A93D96D91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496CD96-C4BB-4B6C-A02D-59F215C6E358}"/>
              </a:ext>
            </a:extLst>
          </p:cNvPr>
          <p:cNvSpPr>
            <a:spLocks noGrp="1"/>
          </p:cNvSpPr>
          <p:nvPr>
            <p:ph type="dt" sz="half" idx="10"/>
          </p:nvPr>
        </p:nvSpPr>
        <p:spPr/>
        <p:txBody>
          <a:bodyPr/>
          <a:lstStyle/>
          <a:p>
            <a:fld id="{39FCCE14-AE2C-48EA-9B08-BB2542E36FC5}" type="datetimeFigureOut">
              <a:rPr lang="en-NZ" smtClean="0"/>
              <a:t>31/10/2018</a:t>
            </a:fld>
            <a:endParaRPr lang="en-NZ"/>
          </a:p>
        </p:txBody>
      </p:sp>
      <p:sp>
        <p:nvSpPr>
          <p:cNvPr id="6" name="Footer Placeholder 5">
            <a:extLst>
              <a:ext uri="{FF2B5EF4-FFF2-40B4-BE49-F238E27FC236}">
                <a16:creationId xmlns:a16="http://schemas.microsoft.com/office/drawing/2014/main" id="{DABEFC5C-50C6-45F2-BC7D-95E12D6EC2D3}"/>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6683A703-973F-4FD8-9DAF-C87E7E823819}"/>
              </a:ext>
            </a:extLst>
          </p:cNvPr>
          <p:cNvSpPr>
            <a:spLocks noGrp="1"/>
          </p:cNvSpPr>
          <p:nvPr>
            <p:ph type="sldNum" sz="quarter" idx="12"/>
          </p:nvPr>
        </p:nvSpPr>
        <p:spPr/>
        <p:txBody>
          <a:bodyPr/>
          <a:lstStyle/>
          <a:p>
            <a:fld id="{A10A1348-5E89-432E-9AE0-22815972B5E1}" type="slidenum">
              <a:rPr lang="en-NZ" smtClean="0"/>
              <a:t>‹#›</a:t>
            </a:fld>
            <a:endParaRPr lang="en-NZ"/>
          </a:p>
        </p:txBody>
      </p:sp>
    </p:spTree>
    <p:extLst>
      <p:ext uri="{BB962C8B-B14F-4D97-AF65-F5344CB8AC3E}">
        <p14:creationId xmlns:p14="http://schemas.microsoft.com/office/powerpoint/2010/main" val="21262613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B18909E-4ABA-4D91-9733-71A7FF3C522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NZ"/>
          </a:p>
        </p:txBody>
      </p:sp>
      <p:sp>
        <p:nvSpPr>
          <p:cNvPr id="3" name="Text Placeholder 2">
            <a:extLst>
              <a:ext uri="{FF2B5EF4-FFF2-40B4-BE49-F238E27FC236}">
                <a16:creationId xmlns:a16="http://schemas.microsoft.com/office/drawing/2014/main" id="{F6465F5E-BDE7-4848-A89E-A9CB50D8AAE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93F5165E-07DF-4586-9867-FC4F6D33C5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FCCE14-AE2C-48EA-9B08-BB2542E36FC5}" type="datetimeFigureOut">
              <a:rPr lang="en-NZ" smtClean="0"/>
              <a:t>31/10/2018</a:t>
            </a:fld>
            <a:endParaRPr lang="en-NZ"/>
          </a:p>
        </p:txBody>
      </p:sp>
      <p:sp>
        <p:nvSpPr>
          <p:cNvPr id="5" name="Footer Placeholder 4">
            <a:extLst>
              <a:ext uri="{FF2B5EF4-FFF2-40B4-BE49-F238E27FC236}">
                <a16:creationId xmlns:a16="http://schemas.microsoft.com/office/drawing/2014/main" id="{E54D4BA9-A121-4A7D-BE77-7EFA9067BC2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a:extLst>
              <a:ext uri="{FF2B5EF4-FFF2-40B4-BE49-F238E27FC236}">
                <a16:creationId xmlns:a16="http://schemas.microsoft.com/office/drawing/2014/main" id="{726E9E1B-7B65-405D-95D0-EE3AF1AD1F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0A1348-5E89-432E-9AE0-22815972B5E1}" type="slidenum">
              <a:rPr lang="en-NZ" smtClean="0"/>
              <a:t>‹#›</a:t>
            </a:fld>
            <a:endParaRPr lang="en-NZ"/>
          </a:p>
        </p:txBody>
      </p:sp>
    </p:spTree>
    <p:extLst>
      <p:ext uri="{BB962C8B-B14F-4D97-AF65-F5344CB8AC3E}">
        <p14:creationId xmlns:p14="http://schemas.microsoft.com/office/powerpoint/2010/main" val="33661625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helen@helenhamer.co.nz"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4.xml.rels><?xml version="1.0" encoding="UTF-8" standalone="yes"?>
<Relationships xmlns="http://schemas.openxmlformats.org/package/2006/relationships"><Relationship Id="rId2" Type="http://schemas.openxmlformats.org/officeDocument/2006/relationships/hyperlink" Target="http://www.un.org/disabilities/documents/convention/convoptprot-e.pdf"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incubadora.periodicos.ufsc.br/index.php/cbsm/article/view/4679/4868" TargetMode="External"/><Relationship Id="rId2" Type="http://schemas.openxmlformats.org/officeDocument/2006/relationships/hyperlink" Target="http://www.tandfonline.com/doi/full/10.1080/14427591.2016.1253497"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4F9F79B-A093-478E-96B5-EE02BC93A85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2" name="Straight Connector 11">
            <a:extLst>
              <a:ext uri="{FF2B5EF4-FFF2-40B4-BE49-F238E27FC236}">
                <a16:creationId xmlns:a16="http://schemas.microsoft.com/office/drawing/2014/main" id="{D4C22394-EBC2-4FAF-A555-6C02D589EED7}"/>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rot="16200000">
            <a:off x="1508760" y="3431556"/>
            <a:ext cx="0" cy="173736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F7194F93-1F71-4A70-9DF1-28F18377111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32897" y="5004581"/>
            <a:ext cx="962395" cy="9623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Oval 15">
            <a:extLst>
              <a:ext uri="{FF2B5EF4-FFF2-40B4-BE49-F238E27FC236}">
                <a16:creationId xmlns:a16="http://schemas.microsoft.com/office/drawing/2014/main" id="{9BBC0C84-DC2A-43AE-9576-0A44295E8B9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63725" y="4865965"/>
            <a:ext cx="293695" cy="2936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Freeform: Shape 17">
            <a:extLst>
              <a:ext uri="{FF2B5EF4-FFF2-40B4-BE49-F238E27FC236}">
                <a16:creationId xmlns:a16="http://schemas.microsoft.com/office/drawing/2014/main" id="{11394CD8-BD30-4B74-86F4-51FDF338341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2113" y="0"/>
            <a:ext cx="5699887" cy="4059244"/>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72E00768-717A-425F-8246-8B7E8D66114E}"/>
              </a:ext>
            </a:extLst>
          </p:cNvPr>
          <p:cNvSpPr>
            <a:spLocks noGrp="1"/>
          </p:cNvSpPr>
          <p:nvPr>
            <p:ph type="title"/>
          </p:nvPr>
        </p:nvSpPr>
        <p:spPr>
          <a:xfrm>
            <a:off x="640079" y="4526280"/>
            <a:ext cx="7410681" cy="1737360"/>
          </a:xfrm>
        </p:spPr>
        <p:txBody>
          <a:bodyPr>
            <a:normAutofit/>
          </a:bodyPr>
          <a:lstStyle/>
          <a:p>
            <a:r>
              <a:rPr lang="en-NZ" sz="3000" b="1" dirty="0"/>
              <a:t>“The right thing to do”: Fostering social inclusion in clinical practice for mental health consumers through ‘acts’ of citizenship.    </a:t>
            </a:r>
            <a:br>
              <a:rPr lang="en-NZ" sz="3000" dirty="0"/>
            </a:br>
            <a:endParaRPr lang="en-NZ" sz="3000" dirty="0"/>
          </a:p>
        </p:txBody>
      </p:sp>
      <p:sp>
        <p:nvSpPr>
          <p:cNvPr id="5" name="Content Placeholder 4">
            <a:extLst>
              <a:ext uri="{FF2B5EF4-FFF2-40B4-BE49-F238E27FC236}">
                <a16:creationId xmlns:a16="http://schemas.microsoft.com/office/drawing/2014/main" id="{8E4ABD6C-4424-4246-AE7F-F8FDA3A65756}"/>
              </a:ext>
            </a:extLst>
          </p:cNvPr>
          <p:cNvSpPr>
            <a:spLocks noGrp="1"/>
          </p:cNvSpPr>
          <p:nvPr>
            <p:ph idx="1"/>
          </p:nvPr>
        </p:nvSpPr>
        <p:spPr>
          <a:xfrm>
            <a:off x="640080" y="595293"/>
            <a:ext cx="5676637" cy="3463951"/>
          </a:xfrm>
        </p:spPr>
        <p:txBody>
          <a:bodyPr anchor="ctr">
            <a:normAutofit/>
          </a:bodyPr>
          <a:lstStyle/>
          <a:p>
            <a:pPr>
              <a:buNone/>
            </a:pPr>
            <a:endParaRPr lang="en-US" altLang="en-US" sz="1800" dirty="0"/>
          </a:p>
          <a:p>
            <a:pPr>
              <a:buNone/>
            </a:pPr>
            <a:r>
              <a:rPr lang="en-US" altLang="en-US" sz="2400" dirty="0"/>
              <a:t>A workshop presented by:</a:t>
            </a:r>
          </a:p>
          <a:p>
            <a:pPr>
              <a:buNone/>
            </a:pPr>
            <a:endParaRPr lang="en-US" altLang="en-US" sz="1800" dirty="0"/>
          </a:p>
          <a:p>
            <a:pPr>
              <a:lnSpc>
                <a:spcPct val="100000"/>
              </a:lnSpc>
              <a:spcBef>
                <a:spcPts val="0"/>
              </a:spcBef>
              <a:buNone/>
            </a:pPr>
            <a:r>
              <a:rPr lang="en-US" altLang="en-US" sz="1100" dirty="0"/>
              <a:t>Helen P Hamer RN, PhD</a:t>
            </a:r>
          </a:p>
          <a:p>
            <a:pPr marL="182563" indent="-182563">
              <a:lnSpc>
                <a:spcPct val="100000"/>
              </a:lnSpc>
              <a:spcBef>
                <a:spcPts val="0"/>
              </a:spcBef>
              <a:buClr>
                <a:schemeClr val="accent1"/>
              </a:buClr>
              <a:buSzPct val="85000"/>
              <a:buNone/>
            </a:pPr>
            <a:r>
              <a:rPr lang="en-US" altLang="en-US" sz="1100" dirty="0"/>
              <a:t>Director – Helen Hamer &amp; Associates Ltd.</a:t>
            </a:r>
          </a:p>
          <a:p>
            <a:pPr marL="182563" indent="-182563">
              <a:lnSpc>
                <a:spcPct val="100000"/>
              </a:lnSpc>
              <a:spcBef>
                <a:spcPts val="0"/>
              </a:spcBef>
              <a:buClr>
                <a:schemeClr val="accent1"/>
              </a:buClr>
              <a:buSzPct val="85000"/>
              <a:buNone/>
            </a:pPr>
            <a:r>
              <a:rPr lang="en-US" altLang="en-US" sz="1100" dirty="0"/>
              <a:t>Research Associate Yale University, USA</a:t>
            </a:r>
          </a:p>
          <a:p>
            <a:pPr marL="182563" indent="-182563">
              <a:lnSpc>
                <a:spcPct val="100000"/>
              </a:lnSpc>
              <a:spcBef>
                <a:spcPts val="0"/>
              </a:spcBef>
              <a:buClr>
                <a:schemeClr val="accent1"/>
              </a:buClr>
              <a:buSzPct val="85000"/>
              <a:buNone/>
            </a:pPr>
            <a:r>
              <a:rPr lang="en-US" altLang="en-US" sz="1100" dirty="0">
                <a:hlinkClick r:id="rId2"/>
              </a:rPr>
              <a:t>helen@helenhamer.co.nz</a:t>
            </a:r>
            <a:endParaRPr lang="en-US" altLang="en-US" sz="1100" dirty="0"/>
          </a:p>
          <a:p>
            <a:pPr marL="182563" indent="-182563">
              <a:lnSpc>
                <a:spcPct val="100000"/>
              </a:lnSpc>
              <a:spcBef>
                <a:spcPts val="0"/>
              </a:spcBef>
              <a:buClr>
                <a:schemeClr val="accent1"/>
              </a:buClr>
              <a:buSzPct val="85000"/>
              <a:buNone/>
            </a:pPr>
            <a:endParaRPr lang="en-NZ" sz="1100" dirty="0"/>
          </a:p>
          <a:p>
            <a:pPr marL="0" indent="0">
              <a:lnSpc>
                <a:spcPct val="100000"/>
              </a:lnSpc>
              <a:spcBef>
                <a:spcPts val="0"/>
              </a:spcBef>
              <a:buNone/>
            </a:pPr>
            <a:r>
              <a:rPr lang="en-NZ" sz="1100" dirty="0"/>
              <a:t>Debra Lampshire </a:t>
            </a:r>
          </a:p>
          <a:p>
            <a:pPr marL="0" indent="0">
              <a:lnSpc>
                <a:spcPct val="100000"/>
              </a:lnSpc>
              <a:spcBef>
                <a:spcPts val="0"/>
              </a:spcBef>
              <a:buNone/>
            </a:pPr>
            <a:r>
              <a:rPr lang="en-NZ" sz="1100" dirty="0"/>
              <a:t>Professional Teaching Fellow &amp; Expert by Experience</a:t>
            </a:r>
          </a:p>
          <a:p>
            <a:pPr marL="0" indent="0">
              <a:lnSpc>
                <a:spcPct val="100000"/>
              </a:lnSpc>
              <a:spcBef>
                <a:spcPts val="0"/>
              </a:spcBef>
              <a:buNone/>
            </a:pPr>
            <a:r>
              <a:rPr lang="en-NZ" sz="1100" dirty="0"/>
              <a:t>University of Auckland</a:t>
            </a:r>
          </a:p>
          <a:p>
            <a:pPr marL="0" indent="0">
              <a:lnSpc>
                <a:spcPct val="100000"/>
              </a:lnSpc>
              <a:spcBef>
                <a:spcPts val="0"/>
              </a:spcBef>
              <a:buNone/>
            </a:pPr>
            <a:r>
              <a:rPr lang="en-NZ" sz="1100" dirty="0"/>
              <a:t>d.lampshire@auckland.ac.nz</a:t>
            </a:r>
          </a:p>
        </p:txBody>
      </p:sp>
    </p:spTree>
    <p:extLst>
      <p:ext uri="{BB962C8B-B14F-4D97-AF65-F5344CB8AC3E}">
        <p14:creationId xmlns:p14="http://schemas.microsoft.com/office/powerpoint/2010/main" val="15848783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1DAF3-0E96-4794-9707-562D33C8539F}"/>
              </a:ext>
            </a:extLst>
          </p:cNvPr>
          <p:cNvSpPr>
            <a:spLocks noGrp="1"/>
          </p:cNvSpPr>
          <p:nvPr>
            <p:ph type="title"/>
          </p:nvPr>
        </p:nvSpPr>
        <p:spPr/>
        <p:txBody>
          <a:bodyPr/>
          <a:lstStyle/>
          <a:p>
            <a:r>
              <a:rPr lang="en-NZ" dirty="0"/>
              <a:t>A Decade of a De-stigmatization programme in NZ: So what’s working (2014)?</a:t>
            </a:r>
          </a:p>
        </p:txBody>
      </p:sp>
      <p:pic>
        <p:nvPicPr>
          <p:cNvPr id="4" name="Content Placeholder 3">
            <a:extLst>
              <a:ext uri="{FF2B5EF4-FFF2-40B4-BE49-F238E27FC236}">
                <a16:creationId xmlns:a16="http://schemas.microsoft.com/office/drawing/2014/main" id="{14D4CF34-7BD7-4393-81BB-23CA23E6B23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43378" y="1825625"/>
            <a:ext cx="3105243" cy="4351338"/>
          </a:xfrm>
          <a:prstGeom prst="rect">
            <a:avLst/>
          </a:prstGeom>
        </p:spPr>
      </p:pic>
    </p:spTree>
    <p:extLst>
      <p:ext uri="{BB962C8B-B14F-4D97-AF65-F5344CB8AC3E}">
        <p14:creationId xmlns:p14="http://schemas.microsoft.com/office/powerpoint/2010/main" val="21169633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BBE2B7-65E6-4155-8A10-354D8A7F6C2D}"/>
              </a:ext>
            </a:extLst>
          </p:cNvPr>
          <p:cNvSpPr>
            <a:spLocks noGrp="1"/>
          </p:cNvSpPr>
          <p:nvPr>
            <p:ph type="title"/>
          </p:nvPr>
        </p:nvSpPr>
        <p:spPr>
          <a:xfrm>
            <a:off x="838200" y="365125"/>
            <a:ext cx="10515600" cy="1325563"/>
          </a:xfrm>
        </p:spPr>
        <p:txBody>
          <a:bodyPr>
            <a:normAutofit/>
          </a:bodyPr>
          <a:lstStyle/>
          <a:p>
            <a:r>
              <a:rPr lang="en-NZ" dirty="0"/>
              <a:t>Fostering Social Inclusion</a:t>
            </a:r>
          </a:p>
        </p:txBody>
      </p:sp>
      <p:graphicFrame>
        <p:nvGraphicFramePr>
          <p:cNvPr id="5" name="Content Placeholder 2"/>
          <p:cNvGraphicFramePr>
            <a:graphicFrameLocks noGrp="1"/>
          </p:cNvGraphicFramePr>
          <p:nvPr>
            <p:ph idx="1"/>
            <p:extLst>
              <p:ext uri="{D42A27DB-BD31-4B8C-83A1-F6EECF244321}">
                <p14:modId xmlns:p14="http://schemas.microsoft.com/office/powerpoint/2010/main" val="80379851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094154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1D09D-6C04-4C5B-88EF-242317A79867}"/>
              </a:ext>
            </a:extLst>
          </p:cNvPr>
          <p:cNvSpPr>
            <a:spLocks noGrp="1"/>
          </p:cNvSpPr>
          <p:nvPr>
            <p:ph type="title"/>
          </p:nvPr>
        </p:nvSpPr>
        <p:spPr>
          <a:xfrm>
            <a:off x="838200" y="365125"/>
            <a:ext cx="10515600" cy="1325563"/>
          </a:xfrm>
        </p:spPr>
        <p:txBody>
          <a:bodyPr>
            <a:normAutofit/>
          </a:bodyPr>
          <a:lstStyle/>
          <a:p>
            <a:r>
              <a:rPr lang="en-NZ" dirty="0"/>
              <a:t>Acts of citizenship: Applies to all marginalised and oppressed groups</a:t>
            </a:r>
          </a:p>
        </p:txBody>
      </p:sp>
      <p:graphicFrame>
        <p:nvGraphicFramePr>
          <p:cNvPr id="5" name="Content Placeholder 2"/>
          <p:cNvGraphicFramePr>
            <a:graphicFrameLocks noGrp="1"/>
          </p:cNvGraphicFramePr>
          <p:nvPr>
            <p:ph idx="1"/>
            <p:extLst>
              <p:ext uri="{D42A27DB-BD31-4B8C-83A1-F6EECF244321}">
                <p14:modId xmlns:p14="http://schemas.microsoft.com/office/powerpoint/2010/main" val="291915271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306901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B36D41-820A-4AEF-B7C6-6B22827D1694}"/>
              </a:ext>
            </a:extLst>
          </p:cNvPr>
          <p:cNvSpPr>
            <a:spLocks noGrp="1"/>
          </p:cNvSpPr>
          <p:nvPr>
            <p:ph type="title"/>
          </p:nvPr>
        </p:nvSpPr>
        <p:spPr/>
        <p:txBody>
          <a:bodyPr/>
          <a:lstStyle/>
          <a:p>
            <a:endParaRPr lang="en-NZ"/>
          </a:p>
        </p:txBody>
      </p:sp>
      <p:sp>
        <p:nvSpPr>
          <p:cNvPr id="3" name="Content Placeholder 2">
            <a:extLst>
              <a:ext uri="{FF2B5EF4-FFF2-40B4-BE49-F238E27FC236}">
                <a16:creationId xmlns:a16="http://schemas.microsoft.com/office/drawing/2014/main" id="{5507C1B8-6A32-4B38-B594-B79D57F6F36F}"/>
              </a:ext>
            </a:extLst>
          </p:cNvPr>
          <p:cNvSpPr>
            <a:spLocks noGrp="1"/>
          </p:cNvSpPr>
          <p:nvPr>
            <p:ph idx="1"/>
          </p:nvPr>
        </p:nvSpPr>
        <p:spPr/>
        <p:txBody>
          <a:bodyPr>
            <a:normAutofit/>
          </a:bodyPr>
          <a:lstStyle/>
          <a:p>
            <a:pPr marL="0" indent="0">
              <a:buNone/>
            </a:pPr>
            <a:endParaRPr lang="en-NZ" dirty="0"/>
          </a:p>
          <a:p>
            <a:r>
              <a:rPr lang="en-NZ" dirty="0"/>
              <a:t>We argue that acts of citizenship are </a:t>
            </a:r>
            <a:r>
              <a:rPr lang="en-NZ" b="1" dirty="0"/>
              <a:t>inclusionary practices </a:t>
            </a:r>
            <a:r>
              <a:rPr lang="en-NZ" dirty="0"/>
              <a:t>that are more likely to be hidden – because the rigid rules and  norms of institutions/society are </a:t>
            </a:r>
            <a:r>
              <a:rPr lang="en-NZ" b="1" dirty="0"/>
              <a:t>exclusionary </a:t>
            </a:r>
            <a:r>
              <a:rPr lang="en-NZ" dirty="0"/>
              <a:t>of people who do not meet the ‘norm’</a:t>
            </a:r>
            <a:endParaRPr lang="en-NZ" b="1" dirty="0"/>
          </a:p>
          <a:p>
            <a:pPr marL="0" indent="0">
              <a:buNone/>
            </a:pPr>
            <a:r>
              <a:rPr lang="en-NZ" b="1" dirty="0"/>
              <a:t>  </a:t>
            </a:r>
          </a:p>
          <a:p>
            <a:r>
              <a:rPr lang="en-NZ" dirty="0"/>
              <a:t>For users of public services, exclusion is perpetuated by the risk averse nature of mental health care in institutions </a:t>
            </a:r>
          </a:p>
        </p:txBody>
      </p:sp>
    </p:spTree>
    <p:extLst>
      <p:ext uri="{BB962C8B-B14F-4D97-AF65-F5344CB8AC3E}">
        <p14:creationId xmlns:p14="http://schemas.microsoft.com/office/powerpoint/2010/main" val="23467930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1D09D-6C04-4C5B-88EF-242317A79867}"/>
              </a:ext>
            </a:extLst>
          </p:cNvPr>
          <p:cNvSpPr>
            <a:spLocks noGrp="1"/>
          </p:cNvSpPr>
          <p:nvPr>
            <p:ph type="title"/>
          </p:nvPr>
        </p:nvSpPr>
        <p:spPr>
          <a:xfrm>
            <a:off x="838200" y="365125"/>
            <a:ext cx="10515600" cy="1325563"/>
          </a:xfrm>
        </p:spPr>
        <p:txBody>
          <a:bodyPr>
            <a:normAutofit/>
          </a:bodyPr>
          <a:lstStyle/>
          <a:p>
            <a:r>
              <a:rPr lang="en-NZ" dirty="0"/>
              <a:t>“Because it’s the right thing to do”</a:t>
            </a:r>
          </a:p>
        </p:txBody>
      </p:sp>
      <p:graphicFrame>
        <p:nvGraphicFramePr>
          <p:cNvPr id="5" name="Content Placeholder 2"/>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672120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DB66F6E8-4D4A-4907-940A-774703A2D0F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9016005" y="5367908"/>
            <a:ext cx="3175996" cy="1490093"/>
          </a:xfrm>
          <a:custGeom>
            <a:avLst/>
            <a:gdLst>
              <a:gd name="connsiteX0" fmla="*/ 2485888 w 3175996"/>
              <a:gd name="connsiteY0" fmla="*/ 1490093 h 1490093"/>
              <a:gd name="connsiteX1" fmla="*/ 0 w 3175996"/>
              <a:gd name="connsiteY1" fmla="*/ 1490093 h 1490093"/>
              <a:gd name="connsiteX2" fmla="*/ 0 w 3175996"/>
              <a:gd name="connsiteY2" fmla="*/ 0 h 1490093"/>
              <a:gd name="connsiteX3" fmla="*/ 3175996 w 3175996"/>
              <a:gd name="connsiteY3" fmla="*/ 0 h 1490093"/>
            </a:gdLst>
            <a:ahLst/>
            <a:cxnLst>
              <a:cxn ang="0">
                <a:pos x="connsiteX0" y="connsiteY0"/>
              </a:cxn>
              <a:cxn ang="0">
                <a:pos x="connsiteX1" y="connsiteY1"/>
              </a:cxn>
              <a:cxn ang="0">
                <a:pos x="connsiteX2" y="connsiteY2"/>
              </a:cxn>
              <a:cxn ang="0">
                <a:pos x="connsiteX3" y="connsiteY3"/>
              </a:cxn>
            </a:cxnLst>
            <a:rect l="l" t="t" r="r" b="b"/>
            <a:pathLst>
              <a:path w="3175996" h="1490093">
                <a:moveTo>
                  <a:pt x="2485888" y="1490093"/>
                </a:moveTo>
                <a:lnTo>
                  <a:pt x="0" y="1490093"/>
                </a:lnTo>
                <a:lnTo>
                  <a:pt x="0" y="0"/>
                </a:lnTo>
                <a:lnTo>
                  <a:pt x="3175996"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9" name="Freeform: Shape 18">
            <a:extLst>
              <a:ext uri="{FF2B5EF4-FFF2-40B4-BE49-F238E27FC236}">
                <a16:creationId xmlns:a16="http://schemas.microsoft.com/office/drawing/2014/main" id="{8F1F5A56-E82B-4FD5-9025-B72896FFBB6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262" y="5367908"/>
            <a:ext cx="9566296" cy="1490093"/>
          </a:xfrm>
          <a:custGeom>
            <a:avLst/>
            <a:gdLst>
              <a:gd name="connsiteX0" fmla="*/ 0 w 9566296"/>
              <a:gd name="connsiteY0" fmla="*/ 0 h 1490093"/>
              <a:gd name="connsiteX1" fmla="*/ 405267 w 9566296"/>
              <a:gd name="connsiteY1" fmla="*/ 0 h 1490093"/>
              <a:gd name="connsiteX2" fmla="*/ 631857 w 9566296"/>
              <a:gd name="connsiteY2" fmla="*/ 0 h 1490093"/>
              <a:gd name="connsiteX3" fmla="*/ 2451761 w 9566296"/>
              <a:gd name="connsiteY3" fmla="*/ 0 h 1490093"/>
              <a:gd name="connsiteX4" fmla="*/ 2901880 w 9566296"/>
              <a:gd name="connsiteY4" fmla="*/ 0 h 1490093"/>
              <a:gd name="connsiteX5" fmla="*/ 3641106 w 9566296"/>
              <a:gd name="connsiteY5" fmla="*/ 0 h 1490093"/>
              <a:gd name="connsiteX6" fmla="*/ 9566296 w 9566296"/>
              <a:gd name="connsiteY6" fmla="*/ 0 h 1490093"/>
              <a:gd name="connsiteX7" fmla="*/ 8876188 w 9566296"/>
              <a:gd name="connsiteY7" fmla="*/ 1490093 h 1490093"/>
              <a:gd name="connsiteX8" fmla="*/ 631857 w 9566296"/>
              <a:gd name="connsiteY8" fmla="*/ 1490093 h 1490093"/>
              <a:gd name="connsiteX9" fmla="*/ 405267 w 9566296"/>
              <a:gd name="connsiteY9" fmla="*/ 1490093 h 1490093"/>
              <a:gd name="connsiteX10" fmla="*/ 0 w 9566296"/>
              <a:gd name="connsiteY10" fmla="*/ 1490093 h 1490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566296" h="1490093">
                <a:moveTo>
                  <a:pt x="0" y="0"/>
                </a:moveTo>
                <a:lnTo>
                  <a:pt x="405267" y="0"/>
                </a:lnTo>
                <a:lnTo>
                  <a:pt x="631857" y="0"/>
                </a:lnTo>
                <a:lnTo>
                  <a:pt x="2451761" y="0"/>
                </a:lnTo>
                <a:lnTo>
                  <a:pt x="2901880" y="0"/>
                </a:lnTo>
                <a:lnTo>
                  <a:pt x="3641106" y="0"/>
                </a:lnTo>
                <a:lnTo>
                  <a:pt x="9566296" y="0"/>
                </a:lnTo>
                <a:lnTo>
                  <a:pt x="8876188" y="1490093"/>
                </a:lnTo>
                <a:lnTo>
                  <a:pt x="631857" y="1490093"/>
                </a:lnTo>
                <a:lnTo>
                  <a:pt x="405267" y="1490093"/>
                </a:lnTo>
                <a:lnTo>
                  <a:pt x="0" y="1490093"/>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itle 1">
            <a:extLst>
              <a:ext uri="{FF2B5EF4-FFF2-40B4-BE49-F238E27FC236}">
                <a16:creationId xmlns:a16="http://schemas.microsoft.com/office/drawing/2014/main" id="{A786F4DB-32E9-4F5A-979D-73AB023DFB1B}"/>
              </a:ext>
            </a:extLst>
          </p:cNvPr>
          <p:cNvSpPr>
            <a:spLocks noGrp="1"/>
          </p:cNvSpPr>
          <p:nvPr>
            <p:ph type="title"/>
          </p:nvPr>
        </p:nvSpPr>
        <p:spPr>
          <a:xfrm>
            <a:off x="838200" y="5529884"/>
            <a:ext cx="8078342" cy="1096331"/>
          </a:xfrm>
        </p:spPr>
        <p:txBody>
          <a:bodyPr>
            <a:normAutofit/>
          </a:bodyPr>
          <a:lstStyle/>
          <a:p>
            <a:r>
              <a:rPr lang="en-NZ" sz="1200" dirty="0"/>
              <a:t>Hamer, H. P., Rowe, M., &amp; Seymour, C. A. (2018). ‘The right thing to do’: Fostering social inclusion for mental health service users through acts of citizenship. </a:t>
            </a:r>
            <a:r>
              <a:rPr lang="en-NZ" sz="1200" i="1" dirty="0"/>
              <a:t>International Journal of Mental Health Nursing, e-pub</a:t>
            </a:r>
            <a:r>
              <a:rPr lang="en-NZ" sz="1200" dirty="0"/>
              <a:t>. doi:10.1111/inm.12533</a:t>
            </a:r>
          </a:p>
        </p:txBody>
      </p:sp>
      <p:graphicFrame>
        <p:nvGraphicFramePr>
          <p:cNvPr id="5" name="Content Placeholder 2"/>
          <p:cNvGraphicFramePr>
            <a:graphicFrameLocks noGrp="1"/>
          </p:cNvGraphicFramePr>
          <p:nvPr>
            <p:ph idx="1"/>
            <p:extLst>
              <p:ext uri="{D42A27DB-BD31-4B8C-83A1-F6EECF244321}">
                <p14:modId xmlns:p14="http://schemas.microsoft.com/office/powerpoint/2010/main" val="4240334228"/>
              </p:ext>
            </p:extLst>
          </p:nvPr>
        </p:nvGraphicFramePr>
        <p:xfrm>
          <a:off x="838200" y="643467"/>
          <a:ext cx="10515600" cy="40809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667377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6" name="Rectangle 7">
            <a:extLst>
              <a:ext uri="{FF2B5EF4-FFF2-40B4-BE49-F238E27FC236}">
                <a16:creationId xmlns:a16="http://schemas.microsoft.com/office/drawing/2014/main" id="{CC02DE83-D9C9-418D-AADE-D8724EAFCDE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53478" y="0"/>
            <a:ext cx="465738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9">
            <a:extLst>
              <a:ext uri="{FF2B5EF4-FFF2-40B4-BE49-F238E27FC236}">
                <a16:creationId xmlns:a16="http://schemas.microsoft.com/office/drawing/2014/main" id="{6722C7E4-9B6F-42C7-973D-BCD39710DCB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453478" cy="6858000"/>
          </a:xfrm>
          <a:prstGeom prst="rect">
            <a:avLst/>
          </a:prstGeom>
          <a:solidFill>
            <a:schemeClr val="tx1">
              <a:lumMod val="75000"/>
              <a:lumOff val="2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40752B3-D329-421D-B93A-F1C58BE7E80C}"/>
              </a:ext>
            </a:extLst>
          </p:cNvPr>
          <p:cNvSpPr>
            <a:spLocks noGrp="1"/>
          </p:cNvSpPr>
          <p:nvPr>
            <p:ph type="title"/>
          </p:nvPr>
        </p:nvSpPr>
        <p:spPr>
          <a:xfrm>
            <a:off x="1901163" y="3050435"/>
            <a:ext cx="3720353" cy="757130"/>
          </a:xfrm>
          <a:ln w="25400" cap="sq">
            <a:solidFill>
              <a:srgbClr val="FFFFFF"/>
            </a:solidFill>
            <a:miter lim="800000"/>
          </a:ln>
        </p:spPr>
        <p:txBody>
          <a:bodyPr>
            <a:normAutofit/>
          </a:bodyPr>
          <a:lstStyle/>
          <a:p>
            <a:pPr algn="ctr"/>
            <a:r>
              <a:rPr lang="en-NZ" sz="2800">
                <a:solidFill>
                  <a:srgbClr val="FFFFFF"/>
                </a:solidFill>
              </a:rPr>
              <a:t>Breaking the rules….</a:t>
            </a:r>
          </a:p>
        </p:txBody>
      </p:sp>
      <p:sp>
        <p:nvSpPr>
          <p:cNvPr id="3" name="Content Placeholder 2">
            <a:extLst>
              <a:ext uri="{FF2B5EF4-FFF2-40B4-BE49-F238E27FC236}">
                <a16:creationId xmlns:a16="http://schemas.microsoft.com/office/drawing/2014/main" id="{860CED26-8297-4270-9AF0-84F45160AB89}"/>
              </a:ext>
            </a:extLst>
          </p:cNvPr>
          <p:cNvSpPr>
            <a:spLocks noGrp="1"/>
          </p:cNvSpPr>
          <p:nvPr>
            <p:ph idx="1"/>
          </p:nvPr>
        </p:nvSpPr>
        <p:spPr>
          <a:xfrm>
            <a:off x="6570206" y="1111753"/>
            <a:ext cx="5057396" cy="4628275"/>
          </a:xfrm>
        </p:spPr>
        <p:txBody>
          <a:bodyPr anchor="ctr">
            <a:normAutofit/>
          </a:bodyPr>
          <a:lstStyle/>
          <a:p>
            <a:r>
              <a:rPr lang="en-US" dirty="0">
                <a:solidFill>
                  <a:schemeClr val="tx1">
                    <a:lumMod val="85000"/>
                    <a:lumOff val="15000"/>
                  </a:schemeClr>
                </a:solidFill>
              </a:rPr>
              <a:t>“Burials and funerals are the hardest things for consumers to bear… [service user] didn’t have anything to wear, </a:t>
            </a:r>
            <a:r>
              <a:rPr lang="en-NZ" dirty="0">
                <a:solidFill>
                  <a:schemeClr val="tx1">
                    <a:lumMod val="85000"/>
                    <a:lumOff val="15000"/>
                  </a:schemeClr>
                </a:solidFill>
              </a:rPr>
              <a:t>I gave her one of my old outfits - as if from others… she don’t need to know it is from me, so yeah… I break the rules” (PSW).</a:t>
            </a:r>
          </a:p>
        </p:txBody>
      </p:sp>
    </p:spTree>
    <p:extLst>
      <p:ext uri="{BB962C8B-B14F-4D97-AF65-F5344CB8AC3E}">
        <p14:creationId xmlns:p14="http://schemas.microsoft.com/office/powerpoint/2010/main" val="9425172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4EE9179-9C71-4E50-8C03-C3B843882D98}"/>
              </a:ext>
            </a:extLst>
          </p:cNvPr>
          <p:cNvSpPr/>
          <p:nvPr/>
        </p:nvSpPr>
        <p:spPr>
          <a:xfrm>
            <a:off x="1546167" y="-1472342"/>
            <a:ext cx="9044248" cy="5078313"/>
          </a:xfrm>
          <a:prstGeom prst="rect">
            <a:avLst/>
          </a:prstGeom>
        </p:spPr>
        <p:txBody>
          <a:bodyPr wrap="square">
            <a:spAutoFit/>
          </a:bodyPr>
          <a:lstStyle/>
          <a:p>
            <a:pPr marL="457200" algn="just"/>
            <a:endParaRPr lang="en-US" dirty="0">
              <a:latin typeface="Times New Roman" panose="02020603050405020304" pitchFamily="18" charset="0"/>
              <a:ea typeface="Times New Roman" panose="02020603050405020304" pitchFamily="18" charset="0"/>
            </a:endParaRPr>
          </a:p>
          <a:p>
            <a:pPr marL="457200" algn="just"/>
            <a:endParaRPr lang="en-US" dirty="0">
              <a:latin typeface="Times New Roman" panose="02020603050405020304" pitchFamily="18" charset="0"/>
              <a:ea typeface="Times New Roman" panose="02020603050405020304" pitchFamily="18" charset="0"/>
            </a:endParaRPr>
          </a:p>
          <a:p>
            <a:pPr marL="457200" algn="just"/>
            <a:endParaRPr lang="en-US" dirty="0">
              <a:latin typeface="Times New Roman" panose="02020603050405020304" pitchFamily="18" charset="0"/>
              <a:ea typeface="Times New Roman" panose="02020603050405020304" pitchFamily="18" charset="0"/>
            </a:endParaRPr>
          </a:p>
          <a:p>
            <a:pPr marL="457200" algn="just"/>
            <a:endParaRPr lang="en-US" dirty="0">
              <a:latin typeface="Times New Roman" panose="02020603050405020304" pitchFamily="18" charset="0"/>
              <a:ea typeface="Times New Roman" panose="02020603050405020304" pitchFamily="18" charset="0"/>
            </a:endParaRPr>
          </a:p>
          <a:p>
            <a:pPr marL="457200" algn="just"/>
            <a:endParaRPr lang="en-US" dirty="0">
              <a:latin typeface="Times New Roman" panose="02020603050405020304" pitchFamily="18" charset="0"/>
              <a:ea typeface="Times New Roman" panose="02020603050405020304" pitchFamily="18" charset="0"/>
            </a:endParaRPr>
          </a:p>
          <a:p>
            <a:pPr marL="457200" algn="just"/>
            <a:endParaRPr lang="en-US" dirty="0">
              <a:latin typeface="Times New Roman" panose="02020603050405020304" pitchFamily="18" charset="0"/>
              <a:ea typeface="Times New Roman" panose="02020603050405020304" pitchFamily="18" charset="0"/>
            </a:endParaRPr>
          </a:p>
          <a:p>
            <a:pPr marL="457200" algn="just"/>
            <a:endParaRPr lang="en-US" dirty="0">
              <a:latin typeface="Times New Roman" panose="02020603050405020304" pitchFamily="18" charset="0"/>
              <a:ea typeface="Times New Roman" panose="02020603050405020304" pitchFamily="18" charset="0"/>
            </a:endParaRPr>
          </a:p>
          <a:p>
            <a:pPr marL="457200" algn="just"/>
            <a:endParaRPr lang="en-US" dirty="0">
              <a:latin typeface="Times New Roman" panose="02020603050405020304" pitchFamily="18" charset="0"/>
              <a:ea typeface="Times New Roman" panose="02020603050405020304" pitchFamily="18" charset="0"/>
            </a:endParaRPr>
          </a:p>
          <a:p>
            <a:pPr marL="457200" algn="just"/>
            <a:endParaRPr lang="en-US" dirty="0">
              <a:latin typeface="Times New Roman" panose="02020603050405020304" pitchFamily="18" charset="0"/>
              <a:ea typeface="Times New Roman" panose="02020603050405020304" pitchFamily="18" charset="0"/>
            </a:endParaRPr>
          </a:p>
          <a:p>
            <a:pPr marL="457200" algn="just"/>
            <a:r>
              <a:rPr lang="en-US" dirty="0">
                <a:latin typeface="Times New Roman" panose="02020603050405020304" pitchFamily="18" charset="0"/>
                <a:ea typeface="Times New Roman" panose="02020603050405020304" pitchFamily="18" charset="0"/>
              </a:rPr>
              <a:t>“I might write my notes more cautiously and what might be most helpful… the more complex thinking is related to offering interventions based around citizenship. To see clients too quickly, and to give medications only, doesn’t promote citizenship very much. </a:t>
            </a:r>
          </a:p>
          <a:p>
            <a:pPr marL="457200" algn="just"/>
            <a:endParaRPr lang="en-NZ" dirty="0">
              <a:latin typeface="Times New Roman" panose="02020603050405020304" pitchFamily="18" charset="0"/>
              <a:ea typeface="Times New Roman" panose="02020603050405020304" pitchFamily="18" charset="0"/>
            </a:endParaRPr>
          </a:p>
          <a:p>
            <a:pPr marL="457200" algn="just"/>
            <a:r>
              <a:rPr lang="en-US" dirty="0">
                <a:latin typeface="Times New Roman" panose="02020603050405020304" pitchFamily="18" charset="0"/>
                <a:ea typeface="Times New Roman" panose="02020603050405020304" pitchFamily="18" charset="0"/>
              </a:rPr>
              <a:t>I don’t think going above and beyond is explicitly a rights-based thing; I think of it as, well, </a:t>
            </a:r>
            <a:r>
              <a:rPr lang="en-US" b="1" i="1" dirty="0">
                <a:latin typeface="Times New Roman" panose="02020603050405020304" pitchFamily="18" charset="0"/>
                <a:ea typeface="Times New Roman" panose="02020603050405020304" pitchFamily="18" charset="0"/>
              </a:rPr>
              <a:t>the right thing to do</a:t>
            </a:r>
            <a:r>
              <a:rPr lang="en-US" b="1"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to help the person, and it’s the best thing I can think of that’s in my power as there’s an injustice in the system. We have a role to be last defender in society, if we don’t act on behalf of, and be the defenders of consumer’s rights, then no-one else will”. [psychiatrist]</a:t>
            </a:r>
            <a:endParaRPr lang="en-NZ"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5333227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37C4D-2643-4A55-A4AB-8C2B2F96D227}"/>
              </a:ext>
            </a:extLst>
          </p:cNvPr>
          <p:cNvSpPr>
            <a:spLocks noGrp="1"/>
          </p:cNvSpPr>
          <p:nvPr>
            <p:ph type="title"/>
          </p:nvPr>
        </p:nvSpPr>
        <p:spPr>
          <a:xfrm>
            <a:off x="838200" y="365125"/>
            <a:ext cx="10515600" cy="1325563"/>
          </a:xfrm>
        </p:spPr>
        <p:txBody>
          <a:bodyPr/>
          <a:lstStyle/>
          <a:p>
            <a:r>
              <a:rPr lang="en-NZ" i="1" dirty="0"/>
              <a:t>“It’s the right thing to do”</a:t>
            </a:r>
          </a:p>
        </p:txBody>
      </p:sp>
      <p:sp>
        <p:nvSpPr>
          <p:cNvPr id="3" name="Content Placeholder 2">
            <a:extLst>
              <a:ext uri="{FF2B5EF4-FFF2-40B4-BE49-F238E27FC236}">
                <a16:creationId xmlns:a16="http://schemas.microsoft.com/office/drawing/2014/main" id="{F60E0F2B-71C5-4F1D-9B93-05F4B1032F4E}"/>
              </a:ext>
            </a:extLst>
          </p:cNvPr>
          <p:cNvSpPr>
            <a:spLocks noGrp="1"/>
          </p:cNvSpPr>
          <p:nvPr>
            <p:ph idx="1"/>
          </p:nvPr>
        </p:nvSpPr>
        <p:spPr/>
        <p:txBody>
          <a:bodyPr>
            <a:normAutofit/>
          </a:bodyPr>
          <a:lstStyle/>
          <a:p>
            <a:r>
              <a:rPr lang="en-NZ" dirty="0"/>
              <a:t>Going “above and beyond” the usual rules and norms of clinical practice to foster the social inclusion and citizenship status of consumers. </a:t>
            </a:r>
          </a:p>
          <a:p>
            <a:r>
              <a:rPr lang="en-NZ" dirty="0"/>
              <a:t>The ethical dilemma about doing the right thing within the system, even in the face of self-doubt “And I start wondering - am I doing good”? </a:t>
            </a:r>
          </a:p>
          <a:p>
            <a:r>
              <a:rPr lang="en-NZ" dirty="0"/>
              <a:t>The clinician could retreat to the usual rules and norms of treatment rather than what’s best for the person</a:t>
            </a:r>
          </a:p>
          <a:p>
            <a:r>
              <a:rPr lang="en-NZ" dirty="0"/>
              <a:t>These actions are </a:t>
            </a:r>
            <a:r>
              <a:rPr lang="en-US" dirty="0"/>
              <a:t>professionally and morally defensible.</a:t>
            </a:r>
            <a:r>
              <a:rPr lang="en-NZ" dirty="0"/>
              <a:t> </a:t>
            </a:r>
          </a:p>
          <a:p>
            <a:endParaRPr lang="en-NZ" dirty="0"/>
          </a:p>
        </p:txBody>
      </p:sp>
    </p:spTree>
    <p:extLst>
      <p:ext uri="{BB962C8B-B14F-4D97-AF65-F5344CB8AC3E}">
        <p14:creationId xmlns:p14="http://schemas.microsoft.com/office/powerpoint/2010/main" val="2910364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circle(in)">
                                      <p:cBhvr>
                                        <p:cTn id="13" dur="20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wipe(down)">
                                      <p:cBhvr>
                                        <p:cTn id="2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CE06232-69FD-453D-8EB2-706087A9021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3529C58-7618-4D27-96F3-0853D79FDE4A}"/>
              </a:ext>
            </a:extLst>
          </p:cNvPr>
          <p:cNvSpPr>
            <a:spLocks noGrp="1"/>
          </p:cNvSpPr>
          <p:nvPr>
            <p:ph type="title"/>
          </p:nvPr>
        </p:nvSpPr>
        <p:spPr>
          <a:xfrm>
            <a:off x="829781" y="2745736"/>
            <a:ext cx="3698803" cy="1366528"/>
          </a:xfrm>
          <a:solidFill>
            <a:schemeClr val="bg1">
              <a:alpha val="50000"/>
            </a:schemeClr>
          </a:solidFill>
          <a:ln w="25400" cap="sq">
            <a:solidFill>
              <a:schemeClr val="tx1"/>
            </a:solidFill>
            <a:miter lim="800000"/>
          </a:ln>
        </p:spPr>
        <p:txBody>
          <a:bodyPr>
            <a:normAutofit/>
          </a:bodyPr>
          <a:lstStyle/>
          <a:p>
            <a:pPr algn="ctr"/>
            <a:r>
              <a:rPr lang="en-NZ" sz="3000" dirty="0"/>
              <a:t>A citizenship framework for practice</a:t>
            </a:r>
          </a:p>
        </p:txBody>
      </p:sp>
      <p:sp>
        <p:nvSpPr>
          <p:cNvPr id="3" name="Content Placeholder 2">
            <a:extLst>
              <a:ext uri="{FF2B5EF4-FFF2-40B4-BE49-F238E27FC236}">
                <a16:creationId xmlns:a16="http://schemas.microsoft.com/office/drawing/2014/main" id="{92196A9A-148C-4715-8100-20747B334F8B}"/>
              </a:ext>
            </a:extLst>
          </p:cNvPr>
          <p:cNvSpPr>
            <a:spLocks noGrp="1"/>
          </p:cNvSpPr>
          <p:nvPr>
            <p:ph idx="1"/>
          </p:nvPr>
        </p:nvSpPr>
        <p:spPr>
          <a:xfrm>
            <a:off x="6049182" y="802638"/>
            <a:ext cx="5408696" cy="5252722"/>
          </a:xfrm>
        </p:spPr>
        <p:txBody>
          <a:bodyPr anchor="ctr">
            <a:normAutofit/>
          </a:bodyPr>
          <a:lstStyle/>
          <a:p>
            <a:r>
              <a:rPr lang="en-NZ" sz="2400" dirty="0">
                <a:solidFill>
                  <a:schemeClr val="bg1"/>
                </a:solidFill>
              </a:rPr>
              <a:t>Offering training on an annual basis to help both consumers and staff “to keep up to date with their rights” or “</a:t>
            </a:r>
            <a:r>
              <a:rPr lang="en-US" sz="2400" dirty="0">
                <a:solidFill>
                  <a:schemeClr val="bg1"/>
                </a:solidFill>
              </a:rPr>
              <a:t>language of rights” was recommended as </a:t>
            </a:r>
            <a:r>
              <a:rPr lang="en-NZ" sz="2400" dirty="0">
                <a:solidFill>
                  <a:schemeClr val="bg1"/>
                </a:solidFill>
              </a:rPr>
              <a:t>“</a:t>
            </a:r>
            <a:r>
              <a:rPr lang="en-US" sz="2400" dirty="0">
                <a:solidFill>
                  <a:schemeClr val="bg1"/>
                </a:solidFill>
              </a:rPr>
              <a:t>everybody needs to know something about civics, how we practice democracy… Staff need to build their own sense of citizenship (MHC). </a:t>
            </a:r>
            <a:endParaRPr lang="en-NZ" sz="2400" dirty="0">
              <a:solidFill>
                <a:schemeClr val="bg1"/>
              </a:solidFill>
            </a:endParaRPr>
          </a:p>
        </p:txBody>
      </p:sp>
    </p:spTree>
    <p:extLst>
      <p:ext uri="{BB962C8B-B14F-4D97-AF65-F5344CB8AC3E}">
        <p14:creationId xmlns:p14="http://schemas.microsoft.com/office/powerpoint/2010/main" val="20323691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7AA33-CCA6-46AA-8433-8974385C8C76}"/>
              </a:ext>
            </a:extLst>
          </p:cNvPr>
          <p:cNvSpPr>
            <a:spLocks noGrp="1"/>
          </p:cNvSpPr>
          <p:nvPr>
            <p:ph type="title"/>
          </p:nvPr>
        </p:nvSpPr>
        <p:spPr/>
        <p:txBody>
          <a:bodyPr/>
          <a:lstStyle/>
          <a:p>
            <a:endParaRPr lang="en-NZ"/>
          </a:p>
        </p:txBody>
      </p:sp>
      <p:sp>
        <p:nvSpPr>
          <p:cNvPr id="3" name="Content Placeholder 2">
            <a:extLst>
              <a:ext uri="{FF2B5EF4-FFF2-40B4-BE49-F238E27FC236}">
                <a16:creationId xmlns:a16="http://schemas.microsoft.com/office/drawing/2014/main" id="{7B45574A-7B45-44B8-A420-AF0FF2680AC5}"/>
              </a:ext>
            </a:extLst>
          </p:cNvPr>
          <p:cNvSpPr>
            <a:spLocks noGrp="1"/>
          </p:cNvSpPr>
          <p:nvPr>
            <p:ph idx="1"/>
          </p:nvPr>
        </p:nvSpPr>
        <p:spPr/>
        <p:txBody>
          <a:bodyPr/>
          <a:lstStyle/>
          <a:p>
            <a:endParaRPr lang="en-NZ" dirty="0"/>
          </a:p>
          <a:p>
            <a:endParaRPr lang="en-NZ" dirty="0"/>
          </a:p>
          <a:p>
            <a:endParaRPr lang="en-NZ" dirty="0"/>
          </a:p>
          <a:p>
            <a:endParaRPr lang="en-NZ" dirty="0"/>
          </a:p>
          <a:p>
            <a:pPr algn="ctr"/>
            <a:r>
              <a:rPr lang="en-NZ" sz="6000" dirty="0"/>
              <a:t>Citizenship is…..?</a:t>
            </a:r>
          </a:p>
        </p:txBody>
      </p:sp>
    </p:spTree>
    <p:extLst>
      <p:ext uri="{BB962C8B-B14F-4D97-AF65-F5344CB8AC3E}">
        <p14:creationId xmlns:p14="http://schemas.microsoft.com/office/powerpoint/2010/main" val="34417720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B0DF90E-6BAD-4E82-8FDF-717C9A35737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3">
            <a:extLst>
              <a:ext uri="{FF2B5EF4-FFF2-40B4-BE49-F238E27FC236}">
                <a16:creationId xmlns:a16="http://schemas.microsoft.com/office/drawing/2014/main" id="{13DCC859-0434-4BB8-B6C5-09C88AE698F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1">
            <a:extLst>
              <a:ext uri="{FF2B5EF4-FFF2-40B4-BE49-F238E27FC236}">
                <a16:creationId xmlns:a16="http://schemas.microsoft.com/office/drawing/2014/main" id="{08E7ACFB-B791-4C23-8B17-013FEDC09A8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A849C668-9D9B-4A7C-B26C-AE600642E458}"/>
              </a:ext>
            </a:extLst>
          </p:cNvPr>
          <p:cNvSpPr>
            <a:spLocks noGrp="1"/>
          </p:cNvSpPr>
          <p:nvPr>
            <p:ph type="title"/>
          </p:nvPr>
        </p:nvSpPr>
        <p:spPr>
          <a:xfrm>
            <a:off x="833002" y="365125"/>
            <a:ext cx="10520702" cy="1325563"/>
          </a:xfrm>
        </p:spPr>
        <p:txBody>
          <a:bodyPr>
            <a:normAutofit/>
          </a:bodyPr>
          <a:lstStyle/>
          <a:p>
            <a:r>
              <a:rPr lang="en-NZ" dirty="0"/>
              <a:t>A Citizenship Framework: Organisational Justice</a:t>
            </a:r>
          </a:p>
        </p:txBody>
      </p:sp>
      <p:graphicFrame>
        <p:nvGraphicFramePr>
          <p:cNvPr id="5" name="Content Placeholder 2"/>
          <p:cNvGraphicFramePr>
            <a:graphicFrameLocks noGrp="1"/>
          </p:cNvGraphicFramePr>
          <p:nvPr>
            <p:ph idx="1"/>
            <p:extLst>
              <p:ext uri="{D42A27DB-BD31-4B8C-83A1-F6EECF244321}">
                <p14:modId xmlns:p14="http://schemas.microsoft.com/office/powerpoint/2010/main" val="3827551353"/>
              </p:ext>
            </p:extLst>
          </p:nvPr>
        </p:nvGraphicFramePr>
        <p:xfrm>
          <a:off x="838200" y="2022475"/>
          <a:ext cx="10515600" cy="4154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52375156"/>
      </p:ext>
    </p:extLst>
  </p:cSld>
  <p:clrMapOvr>
    <a:overrideClrMapping bg1="dk1" tx1="lt1" bg2="dk2" tx2="lt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71ECC3-AE0E-4D4C-BC28-2C46E323F479}"/>
              </a:ext>
            </a:extLst>
          </p:cNvPr>
          <p:cNvSpPr>
            <a:spLocks noGrp="1"/>
          </p:cNvSpPr>
          <p:nvPr>
            <p:ph type="title"/>
          </p:nvPr>
        </p:nvSpPr>
        <p:spPr/>
        <p:txBody>
          <a:bodyPr/>
          <a:lstStyle/>
          <a:p>
            <a:r>
              <a:rPr lang="en-NZ" dirty="0"/>
              <a:t>Debra’s example </a:t>
            </a:r>
          </a:p>
        </p:txBody>
      </p:sp>
      <p:sp>
        <p:nvSpPr>
          <p:cNvPr id="3" name="Content Placeholder 2">
            <a:extLst>
              <a:ext uri="{FF2B5EF4-FFF2-40B4-BE49-F238E27FC236}">
                <a16:creationId xmlns:a16="http://schemas.microsoft.com/office/drawing/2014/main" id="{B0023143-051D-4A30-8683-E75C5E218EBF}"/>
              </a:ext>
            </a:extLst>
          </p:cNvPr>
          <p:cNvSpPr>
            <a:spLocks noGrp="1"/>
          </p:cNvSpPr>
          <p:nvPr>
            <p:ph idx="1"/>
          </p:nvPr>
        </p:nvSpPr>
        <p:spPr/>
        <p:txBody>
          <a:bodyPr>
            <a:normAutofit fontScale="70000" lnSpcReduction="20000"/>
          </a:bodyPr>
          <a:lstStyle/>
          <a:p>
            <a:r>
              <a:rPr lang="en-NZ" dirty="0"/>
              <a:t>I got to weep openly with those who allowed it… simply from relief from the opportunity to give voice to all that had bought me here. Some [staff] were even brave enough to embrace me too … I cannot describe to you the sense of liberation, redemption and human warmth… that came from a compassionate and unselfish heart, from someone who in that instance truly cared. </a:t>
            </a:r>
          </a:p>
          <a:p>
            <a:r>
              <a:rPr lang="en-NZ" dirty="0"/>
              <a:t>It was one of the most courageous </a:t>
            </a:r>
            <a:r>
              <a:rPr lang="en-NZ" b="1" dirty="0"/>
              <a:t>acts of subversion </a:t>
            </a:r>
            <a:r>
              <a:rPr lang="en-NZ" dirty="0"/>
              <a:t>– and an act of humanity. Unprofessional conduct?  These were spontaneous responses to being in the presence of a fellow human being as I was desperately trying to come to terms with the injustices and unrealised dreams of a fractured life.</a:t>
            </a:r>
          </a:p>
          <a:p>
            <a:pPr marL="0" indent="0">
              <a:buNone/>
            </a:pPr>
            <a:r>
              <a:rPr lang="en-NZ" dirty="0"/>
              <a:t> </a:t>
            </a:r>
          </a:p>
          <a:p>
            <a:r>
              <a:rPr lang="en-NZ" dirty="0"/>
              <a:t>So, here’s to the </a:t>
            </a:r>
            <a:r>
              <a:rPr lang="en-NZ" b="1" dirty="0"/>
              <a:t>rule breakers</a:t>
            </a:r>
            <a:r>
              <a:rPr lang="en-NZ" dirty="0"/>
              <a:t>, the trouble makers, the round pegs in square holes, the ones who see things differently, the misfits. Pains in the bum as they are… they are the people who change the world. Thank goodness I say that these are crazy enough to think they can make a difference for invariably they are the ones who do. </a:t>
            </a:r>
          </a:p>
          <a:p>
            <a:r>
              <a:rPr lang="en-NZ" dirty="0"/>
              <a:t> </a:t>
            </a:r>
          </a:p>
          <a:p>
            <a:r>
              <a:rPr lang="en-NZ" sz="2000" dirty="0"/>
              <a:t>Lampshire, D. (2018). Evolution or revolution. </a:t>
            </a:r>
            <a:r>
              <a:rPr lang="en-NZ" sz="2000" i="1" dirty="0"/>
              <a:t>Psychosis, 10</a:t>
            </a:r>
            <a:r>
              <a:rPr lang="en-NZ" sz="2000" dirty="0"/>
              <a:t>(1), 64-69. 10.1080/17522439.2018.1431690</a:t>
            </a:r>
          </a:p>
          <a:p>
            <a:endParaRPr lang="en-NZ" dirty="0"/>
          </a:p>
        </p:txBody>
      </p:sp>
    </p:spTree>
    <p:extLst>
      <p:ext uri="{BB962C8B-B14F-4D97-AF65-F5344CB8AC3E}">
        <p14:creationId xmlns:p14="http://schemas.microsoft.com/office/powerpoint/2010/main" val="13761293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CDFB99-BE2F-4CFE-9969-2BB8CB89FEE2}"/>
              </a:ext>
            </a:extLst>
          </p:cNvPr>
          <p:cNvSpPr>
            <a:spLocks noGrp="1"/>
          </p:cNvSpPr>
          <p:nvPr>
            <p:ph type="title"/>
          </p:nvPr>
        </p:nvSpPr>
        <p:spPr/>
        <p:txBody>
          <a:bodyPr>
            <a:normAutofit fontScale="90000"/>
          </a:bodyPr>
          <a:lstStyle/>
          <a:p>
            <a:br>
              <a:rPr lang="en-NZ" dirty="0"/>
            </a:br>
            <a:br>
              <a:rPr lang="en-NZ" dirty="0"/>
            </a:br>
            <a:r>
              <a:rPr lang="en-NZ" dirty="0"/>
              <a:t>What are your responses to responsible subversion?</a:t>
            </a:r>
            <a:br>
              <a:rPr lang="en-NZ" dirty="0"/>
            </a:br>
            <a:br>
              <a:rPr lang="en-NZ" dirty="0"/>
            </a:br>
            <a:endParaRPr lang="en-NZ" dirty="0"/>
          </a:p>
        </p:txBody>
      </p:sp>
      <p:sp>
        <p:nvSpPr>
          <p:cNvPr id="3" name="Content Placeholder 2">
            <a:extLst>
              <a:ext uri="{FF2B5EF4-FFF2-40B4-BE49-F238E27FC236}">
                <a16:creationId xmlns:a16="http://schemas.microsoft.com/office/drawing/2014/main" id="{6C82199D-3E3E-45E9-A944-0FA6FFD595C7}"/>
              </a:ext>
            </a:extLst>
          </p:cNvPr>
          <p:cNvSpPr>
            <a:spLocks noGrp="1"/>
          </p:cNvSpPr>
          <p:nvPr>
            <p:ph idx="1"/>
          </p:nvPr>
        </p:nvSpPr>
        <p:spPr/>
        <p:txBody>
          <a:bodyPr>
            <a:normAutofit/>
          </a:bodyPr>
          <a:lstStyle/>
          <a:p>
            <a:r>
              <a:rPr lang="en-NZ" dirty="0"/>
              <a:t>What is the risk to you?</a:t>
            </a:r>
          </a:p>
          <a:p>
            <a:r>
              <a:rPr lang="en-NZ" dirty="0"/>
              <a:t>The person using your services?</a:t>
            </a:r>
          </a:p>
          <a:p>
            <a:r>
              <a:rPr lang="en-NZ" dirty="0"/>
              <a:t>Your organisation?</a:t>
            </a:r>
          </a:p>
          <a:p>
            <a:r>
              <a:rPr lang="en-NZ" dirty="0"/>
              <a:t>Are there examples within the group of such inclusive acts of citizenship?</a:t>
            </a:r>
          </a:p>
          <a:p>
            <a:r>
              <a:rPr lang="en-NZ" dirty="0"/>
              <a:t>How can we develop a rights based approach (UNCRPD) </a:t>
            </a:r>
          </a:p>
        </p:txBody>
      </p:sp>
    </p:spTree>
    <p:extLst>
      <p:ext uri="{BB962C8B-B14F-4D97-AF65-F5344CB8AC3E}">
        <p14:creationId xmlns:p14="http://schemas.microsoft.com/office/powerpoint/2010/main" val="1159245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down)">
                                      <p:cBhvr>
                                        <p:cTn id="21" dur="500"/>
                                        <p:tgtEl>
                                          <p:spTgt spid="3">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B0DF90E-6BAD-4E82-8FDF-717C9A35737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3">
            <a:extLst>
              <a:ext uri="{FF2B5EF4-FFF2-40B4-BE49-F238E27FC236}">
                <a16:creationId xmlns:a16="http://schemas.microsoft.com/office/drawing/2014/main" id="{13DCC859-0434-4BB8-B6C5-09C88AE698F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1">
            <a:extLst>
              <a:ext uri="{FF2B5EF4-FFF2-40B4-BE49-F238E27FC236}">
                <a16:creationId xmlns:a16="http://schemas.microsoft.com/office/drawing/2014/main" id="{08E7ACFB-B791-4C23-8B17-013FEDC09A8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42C4F215-6950-4DB9-A5ED-FE67104CAF2B}"/>
              </a:ext>
            </a:extLst>
          </p:cNvPr>
          <p:cNvSpPr>
            <a:spLocks noGrp="1"/>
          </p:cNvSpPr>
          <p:nvPr>
            <p:ph type="title"/>
          </p:nvPr>
        </p:nvSpPr>
        <p:spPr>
          <a:xfrm>
            <a:off x="833002" y="365125"/>
            <a:ext cx="10520702" cy="1325563"/>
          </a:xfrm>
        </p:spPr>
        <p:txBody>
          <a:bodyPr>
            <a:normAutofit/>
          </a:bodyPr>
          <a:lstStyle/>
          <a:p>
            <a:r>
              <a:rPr lang="en-NZ" dirty="0"/>
              <a:t>Conclusions: Moving towards a social model of mental health delivery </a:t>
            </a:r>
          </a:p>
        </p:txBody>
      </p:sp>
      <p:graphicFrame>
        <p:nvGraphicFramePr>
          <p:cNvPr id="5" name="Content Placeholder 2"/>
          <p:cNvGraphicFramePr>
            <a:graphicFrameLocks noGrp="1"/>
          </p:cNvGraphicFramePr>
          <p:nvPr>
            <p:ph idx="1"/>
            <p:extLst>
              <p:ext uri="{D42A27DB-BD31-4B8C-83A1-F6EECF244321}">
                <p14:modId xmlns:p14="http://schemas.microsoft.com/office/powerpoint/2010/main" val="3527360593"/>
              </p:ext>
            </p:extLst>
          </p:nvPr>
        </p:nvGraphicFramePr>
        <p:xfrm>
          <a:off x="838200" y="2022475"/>
          <a:ext cx="10515600" cy="4154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Rounded Corners 6">
            <a:extLst>
              <a:ext uri="{FF2B5EF4-FFF2-40B4-BE49-F238E27FC236}">
                <a16:creationId xmlns:a16="http://schemas.microsoft.com/office/drawing/2014/main" id="{4BEC396B-3F11-476B-97B9-358051320EA0}"/>
              </a:ext>
            </a:extLst>
          </p:cNvPr>
          <p:cNvSpPr/>
          <p:nvPr/>
        </p:nvSpPr>
        <p:spPr>
          <a:xfrm>
            <a:off x="4719085" y="5196720"/>
            <a:ext cx="2199649" cy="1396777"/>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ctr"/>
            <a:r>
              <a:rPr lang="en-NZ" dirty="0"/>
              <a:t>Like racism, sexism etc, Acts of citizenship “calls out </a:t>
            </a:r>
            <a:r>
              <a:rPr lang="en-NZ" dirty="0" err="1"/>
              <a:t>sanism</a:t>
            </a:r>
            <a:r>
              <a:rPr lang="en-NZ" dirty="0"/>
              <a:t>” </a:t>
            </a:r>
          </a:p>
        </p:txBody>
      </p:sp>
    </p:spTree>
    <p:extLst>
      <p:ext uri="{BB962C8B-B14F-4D97-AF65-F5344CB8AC3E}">
        <p14:creationId xmlns:p14="http://schemas.microsoft.com/office/powerpoint/2010/main" val="2344428428"/>
      </p:ext>
    </p:extLst>
  </p:cSld>
  <p:clrMapOvr>
    <a:overrideClrMapping bg1="dk1" tx1="lt1" bg2="dk2" tx2="lt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49991-4EB1-463A-8EE4-552D4073787D}"/>
              </a:ext>
            </a:extLst>
          </p:cNvPr>
          <p:cNvSpPr>
            <a:spLocks noGrp="1"/>
          </p:cNvSpPr>
          <p:nvPr>
            <p:ph type="title"/>
          </p:nvPr>
        </p:nvSpPr>
        <p:spPr>
          <a:xfrm>
            <a:off x="838200" y="365125"/>
            <a:ext cx="10515600" cy="549275"/>
          </a:xfrm>
        </p:spPr>
        <p:txBody>
          <a:bodyPr>
            <a:normAutofit fontScale="90000"/>
          </a:bodyPr>
          <a:lstStyle/>
          <a:p>
            <a:r>
              <a:rPr lang="en-NZ" dirty="0"/>
              <a:t>References</a:t>
            </a:r>
          </a:p>
        </p:txBody>
      </p:sp>
      <p:sp>
        <p:nvSpPr>
          <p:cNvPr id="3" name="Content Placeholder 2">
            <a:extLst>
              <a:ext uri="{FF2B5EF4-FFF2-40B4-BE49-F238E27FC236}">
                <a16:creationId xmlns:a16="http://schemas.microsoft.com/office/drawing/2014/main" id="{6BDD3FC3-D83A-4114-891A-2655890105FD}"/>
              </a:ext>
            </a:extLst>
          </p:cNvPr>
          <p:cNvSpPr>
            <a:spLocks noGrp="1"/>
          </p:cNvSpPr>
          <p:nvPr>
            <p:ph idx="1"/>
          </p:nvPr>
        </p:nvSpPr>
        <p:spPr>
          <a:xfrm>
            <a:off x="838200" y="1318953"/>
            <a:ext cx="10515600" cy="5220392"/>
          </a:xfrm>
        </p:spPr>
        <p:txBody>
          <a:bodyPr>
            <a:noAutofit/>
          </a:bodyPr>
          <a:lstStyle/>
          <a:p>
            <a:r>
              <a:rPr lang="en-NZ" sz="1800" dirty="0" err="1"/>
              <a:t>Agamben</a:t>
            </a:r>
            <a:r>
              <a:rPr lang="en-NZ" sz="1800" dirty="0"/>
              <a:t>, G. (1998). </a:t>
            </a:r>
            <a:r>
              <a:rPr lang="en-NZ" sz="1800" i="1" dirty="0"/>
              <a:t>Homo </a:t>
            </a:r>
            <a:r>
              <a:rPr lang="en-NZ" sz="1800" i="1" dirty="0" err="1"/>
              <a:t>sacer</a:t>
            </a:r>
            <a:r>
              <a:rPr lang="en-NZ" sz="1800" i="1" dirty="0"/>
              <a:t>: Sovereign power and bare life</a:t>
            </a:r>
            <a:r>
              <a:rPr lang="en-NZ" sz="1800" dirty="0"/>
              <a:t>. Stanford, CA: Stanford University Press.</a:t>
            </a:r>
          </a:p>
          <a:p>
            <a:r>
              <a:rPr lang="en-NZ" sz="1800" dirty="0" err="1"/>
              <a:t>Agamben</a:t>
            </a:r>
            <a:r>
              <a:rPr lang="en-NZ" sz="1800" dirty="0"/>
              <a:t>, G. (2000). </a:t>
            </a:r>
            <a:r>
              <a:rPr lang="en-NZ" sz="1800" i="1" dirty="0"/>
              <a:t>Means without end: Notes on politics</a:t>
            </a:r>
            <a:r>
              <a:rPr lang="en-NZ" sz="1800" dirty="0"/>
              <a:t> (V. </a:t>
            </a:r>
            <a:r>
              <a:rPr lang="en-NZ" sz="1800" dirty="0" err="1"/>
              <a:t>Binetti</a:t>
            </a:r>
            <a:r>
              <a:rPr lang="en-NZ" sz="1800" dirty="0"/>
              <a:t> &amp; C. </a:t>
            </a:r>
            <a:r>
              <a:rPr lang="en-NZ" sz="1800" dirty="0" err="1"/>
              <a:t>Casarino</a:t>
            </a:r>
            <a:r>
              <a:rPr lang="en-NZ" sz="1800" dirty="0"/>
              <a:t>, Trans.). Minneapolis, MN: University of Minnesota Press.</a:t>
            </a:r>
          </a:p>
          <a:p>
            <a:r>
              <a:rPr lang="en-NZ" sz="1800" dirty="0" err="1"/>
              <a:t>Beiner</a:t>
            </a:r>
            <a:r>
              <a:rPr lang="en-NZ" sz="1800" dirty="0"/>
              <a:t>, R. (2008). Citizenship as a comprehensive doctrine. </a:t>
            </a:r>
            <a:r>
              <a:rPr lang="en-NZ" sz="1800" i="1" dirty="0"/>
              <a:t>The Hedgehog Review, 10</a:t>
            </a:r>
            <a:r>
              <a:rPr lang="en-NZ" sz="1800" dirty="0"/>
              <a:t>(3), 23-33.</a:t>
            </a:r>
          </a:p>
          <a:p>
            <a:r>
              <a:rPr lang="en-NZ" sz="1800" dirty="0"/>
              <a:t>Giddens, A. (1991). </a:t>
            </a:r>
            <a:r>
              <a:rPr lang="en-NZ" sz="1800" i="1" dirty="0"/>
              <a:t>Modernity and self identity</a:t>
            </a:r>
            <a:r>
              <a:rPr lang="en-NZ" sz="1800" dirty="0"/>
              <a:t>. Cambridge, England: Polity Press.</a:t>
            </a:r>
          </a:p>
          <a:p>
            <a:r>
              <a:rPr lang="en-NZ" sz="1800" dirty="0"/>
              <a:t>Hoffman, J. (2004). </a:t>
            </a:r>
            <a:r>
              <a:rPr lang="en-NZ" sz="1800" i="1" dirty="0"/>
              <a:t>Citizenship beyond the state</a:t>
            </a:r>
            <a:r>
              <a:rPr lang="en-NZ" sz="1800" dirty="0"/>
              <a:t>. London, England: Sage.</a:t>
            </a:r>
          </a:p>
          <a:p>
            <a:r>
              <a:rPr lang="en-NZ" sz="1800" dirty="0" err="1"/>
              <a:t>Isin</a:t>
            </a:r>
            <a:r>
              <a:rPr lang="en-NZ" sz="1800" dirty="0"/>
              <a:t>, E. F. (2008). Theorizing acts of citizenship. In E. F. </a:t>
            </a:r>
            <a:r>
              <a:rPr lang="en-NZ" sz="1800" dirty="0" err="1"/>
              <a:t>Isin</a:t>
            </a:r>
            <a:r>
              <a:rPr lang="en-NZ" sz="1800" dirty="0"/>
              <a:t>, &amp; G. M. Nielsen (Eds.), </a:t>
            </a:r>
            <a:r>
              <a:rPr lang="en-NZ" sz="1800" i="1" dirty="0"/>
              <a:t>Acts of citizenship</a:t>
            </a:r>
            <a:r>
              <a:rPr lang="en-NZ" sz="1800" dirty="0"/>
              <a:t> (pp. 15-43). New York, NY: Zed Books.</a:t>
            </a:r>
          </a:p>
          <a:p>
            <a:r>
              <a:rPr lang="en-NZ" sz="1800" dirty="0" err="1"/>
              <a:t>Reinach</a:t>
            </a:r>
            <a:r>
              <a:rPr lang="en-NZ" sz="1800" dirty="0"/>
              <a:t>, A. (1983). The </a:t>
            </a:r>
            <a:r>
              <a:rPr lang="en-NZ" sz="1800" i="1" dirty="0"/>
              <a:t>a priori </a:t>
            </a:r>
            <a:r>
              <a:rPr lang="en-NZ" sz="1800" dirty="0"/>
              <a:t>foundations of civil law. </a:t>
            </a:r>
            <a:r>
              <a:rPr lang="en-NZ" sz="1800" i="1" dirty="0" err="1"/>
              <a:t>Aletheia</a:t>
            </a:r>
            <a:r>
              <a:rPr lang="en-NZ" sz="1800" i="1" dirty="0"/>
              <a:t>, 3</a:t>
            </a:r>
            <a:r>
              <a:rPr lang="en-NZ" sz="1800" dirty="0"/>
              <a:t>, 1-142. </a:t>
            </a:r>
          </a:p>
          <a:p>
            <a:r>
              <a:rPr lang="en-NZ" sz="1800" dirty="0"/>
              <a:t>Rousseau, J.-J., &amp; </a:t>
            </a:r>
            <a:r>
              <a:rPr lang="en-NZ" sz="1800" dirty="0" err="1"/>
              <a:t>Gourevitch</a:t>
            </a:r>
            <a:r>
              <a:rPr lang="en-NZ" sz="1800" dirty="0"/>
              <a:t>, V. (1997). </a:t>
            </a:r>
            <a:r>
              <a:rPr lang="en-NZ" sz="1800" i="1" dirty="0"/>
              <a:t>The social contract and other later political writings/Rousseau </a:t>
            </a:r>
            <a:r>
              <a:rPr lang="en-NZ" sz="1800" dirty="0"/>
              <a:t>(V. </a:t>
            </a:r>
            <a:r>
              <a:rPr lang="en-NZ" sz="1800" dirty="0" err="1"/>
              <a:t>Gourevitch</a:t>
            </a:r>
            <a:r>
              <a:rPr lang="en-NZ" sz="1800" dirty="0"/>
              <a:t>, Trans.). Cambridge, England: Cambridge University Press.</a:t>
            </a:r>
          </a:p>
          <a:p>
            <a:r>
              <a:rPr lang="en-NZ" sz="1800" dirty="0"/>
              <a:t>United Nations. (2006). </a:t>
            </a:r>
            <a:r>
              <a:rPr lang="en-NZ" sz="1800" i="1" dirty="0"/>
              <a:t>Convention on the rights of persons with disabilities and optional protocol</a:t>
            </a:r>
            <a:r>
              <a:rPr lang="en-NZ" sz="1800" dirty="0"/>
              <a:t>. Geneva, Switzerland: United </a:t>
            </a:r>
            <a:r>
              <a:rPr lang="en-NZ" sz="1800" dirty="0" err="1"/>
              <a:t>Nations.Retrieved</a:t>
            </a:r>
            <a:r>
              <a:rPr lang="en-NZ" sz="1800" dirty="0"/>
              <a:t> from </a:t>
            </a:r>
            <a:r>
              <a:rPr lang="en-NZ" sz="1800" dirty="0">
                <a:hlinkClick r:id="rId2"/>
              </a:rPr>
              <a:t>http://www.un.org/disabilities/documents/convention/convoptprot-e.pdf</a:t>
            </a:r>
            <a:endParaRPr lang="en-NZ" sz="1800" dirty="0"/>
          </a:p>
          <a:p>
            <a:r>
              <a:rPr lang="en-NZ" sz="1800" dirty="0" err="1"/>
              <a:t>Yerxa</a:t>
            </a:r>
            <a:r>
              <a:rPr lang="en-NZ" sz="1800" dirty="0"/>
              <a:t>, E. J. (2000). Occupational science: A renaissance of service to humankind through knowledge. </a:t>
            </a:r>
            <a:r>
              <a:rPr lang="en-NZ" sz="1800" i="1" dirty="0"/>
              <a:t>Occupational Therapy International, 7</a:t>
            </a:r>
            <a:r>
              <a:rPr lang="en-NZ" sz="1800" dirty="0"/>
              <a:t>(2), 87-98. doi:10.1002/oti.109</a:t>
            </a:r>
          </a:p>
        </p:txBody>
      </p:sp>
    </p:spTree>
    <p:extLst>
      <p:ext uri="{BB962C8B-B14F-4D97-AF65-F5344CB8AC3E}">
        <p14:creationId xmlns:p14="http://schemas.microsoft.com/office/powerpoint/2010/main" val="39436209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9BC33-0341-4318-A823-A01BC9822E0E}"/>
              </a:ext>
            </a:extLst>
          </p:cNvPr>
          <p:cNvSpPr>
            <a:spLocks noGrp="1"/>
          </p:cNvSpPr>
          <p:nvPr>
            <p:ph type="title"/>
          </p:nvPr>
        </p:nvSpPr>
        <p:spPr>
          <a:xfrm>
            <a:off x="838200" y="365125"/>
            <a:ext cx="10515600" cy="488315"/>
          </a:xfrm>
        </p:spPr>
        <p:txBody>
          <a:bodyPr>
            <a:normAutofit fontScale="90000"/>
          </a:bodyPr>
          <a:lstStyle/>
          <a:p>
            <a:endParaRPr lang="en-NZ" dirty="0"/>
          </a:p>
        </p:txBody>
      </p:sp>
      <p:sp>
        <p:nvSpPr>
          <p:cNvPr id="3" name="Content Placeholder 2">
            <a:extLst>
              <a:ext uri="{FF2B5EF4-FFF2-40B4-BE49-F238E27FC236}">
                <a16:creationId xmlns:a16="http://schemas.microsoft.com/office/drawing/2014/main" id="{491D7F3E-BBDF-4653-AEA7-115F0A6E5FCE}"/>
              </a:ext>
            </a:extLst>
          </p:cNvPr>
          <p:cNvSpPr>
            <a:spLocks noGrp="1"/>
          </p:cNvSpPr>
          <p:nvPr>
            <p:ph idx="1"/>
          </p:nvPr>
        </p:nvSpPr>
        <p:spPr>
          <a:xfrm>
            <a:off x="838200" y="1202575"/>
            <a:ext cx="10515600" cy="4974388"/>
          </a:xfrm>
        </p:spPr>
        <p:txBody>
          <a:bodyPr>
            <a:noAutofit/>
          </a:bodyPr>
          <a:lstStyle/>
          <a:p>
            <a:r>
              <a:rPr lang="en-NZ" sz="1800" dirty="0"/>
              <a:t>Hamer, H. P. (2012). </a:t>
            </a:r>
            <a:r>
              <a:rPr lang="en-NZ" sz="1800" i="1" dirty="0"/>
              <a:t>Inside the city walls: Mental health service users' journeys towards full citizenship</a:t>
            </a:r>
            <a:r>
              <a:rPr lang="en-NZ" sz="1800" dirty="0"/>
              <a:t> (Unpublished PhD). The University of Auckland, Auckland, New Zealand. Retrieved from https://researchspace.auckland.ac.nz/handle/2292/11915?show=full </a:t>
            </a:r>
          </a:p>
          <a:p>
            <a:r>
              <a:rPr lang="en-NZ" sz="1800" dirty="0"/>
              <a:t>Hamer, H. P., &amp; </a:t>
            </a:r>
            <a:r>
              <a:rPr lang="en-NZ" sz="1800" dirty="0" err="1"/>
              <a:t>Viggiano</a:t>
            </a:r>
            <a:r>
              <a:rPr lang="en-NZ" sz="1800" dirty="0"/>
              <a:t>, S. (2013). </a:t>
            </a:r>
            <a:r>
              <a:rPr lang="en-NZ" sz="1800" i="1" dirty="0"/>
              <a:t>The development of a citizenship framework to underpin mental health professionals’ clinical practice. </a:t>
            </a:r>
            <a:r>
              <a:rPr lang="en-NZ" sz="1800" dirty="0"/>
              <a:t>Centre for Mental Health Research and Social Justice. University of Auckland, New Zealand.</a:t>
            </a:r>
          </a:p>
          <a:p>
            <a:r>
              <a:rPr lang="en-AU" sz="1800" dirty="0"/>
              <a:t>Hamer, H. P., Finlayson, M. &amp; Warren, H. (2014) Insiders or Outsiders? Mental health service users’ journeys towards full citizenship. </a:t>
            </a:r>
            <a:r>
              <a:rPr lang="en-AU" sz="1800" i="1" dirty="0"/>
              <a:t>International Journal of Mental Health Nursing, 23</a:t>
            </a:r>
            <a:r>
              <a:rPr lang="en-AU" sz="1800" dirty="0"/>
              <a:t>(3), 203-211. </a:t>
            </a:r>
            <a:r>
              <a:rPr lang="en-NZ" sz="1800" dirty="0"/>
              <a:t>10.1111/inm.12046</a:t>
            </a:r>
          </a:p>
          <a:p>
            <a:r>
              <a:rPr lang="en-NZ" sz="1800" dirty="0"/>
              <a:t>Hamer, H. P., &amp; Finlayson, M. (2015). The rights and responsibilities of citizenship for service users: Some terms and conditions apply. </a:t>
            </a:r>
            <a:r>
              <a:rPr lang="en-NZ" sz="1800" i="1" dirty="0"/>
              <a:t>Journal of Psychiatric Mental Health Nursing, 22</a:t>
            </a:r>
            <a:r>
              <a:rPr lang="en-NZ" sz="1800" dirty="0"/>
              <a:t>(9), 698-705. 10.1111/jpm.12258</a:t>
            </a:r>
          </a:p>
          <a:p>
            <a:r>
              <a:rPr lang="en-NZ" sz="1800" dirty="0"/>
              <a:t>Hamer et al. (2017). Citizens un-interrupted: Practices of inclusion by mental health service users. </a:t>
            </a:r>
            <a:r>
              <a:rPr lang="en-NZ" sz="1800" i="1" dirty="0"/>
              <a:t>Journal of Occupational Science. </a:t>
            </a:r>
            <a:r>
              <a:rPr lang="en-NZ" sz="1800" dirty="0">
                <a:hlinkClick r:id="rId2"/>
              </a:rPr>
              <a:t>http://www.tandfonline.com/doi/full/10.1080/14427591.2016.1253497</a:t>
            </a:r>
            <a:endParaRPr lang="en-NZ" sz="1800" dirty="0"/>
          </a:p>
          <a:p>
            <a:r>
              <a:rPr lang="en-AU" sz="1800" dirty="0"/>
              <a:t>Hamer, H. P. </a:t>
            </a:r>
            <a:r>
              <a:rPr lang="en-NZ" sz="1800" dirty="0"/>
              <a:t>(2017). Returning citizens: Social inclusion and occupational justice for mental health service users. </a:t>
            </a:r>
            <a:r>
              <a:rPr lang="en-NZ" sz="1800" i="1" dirty="0"/>
              <a:t>Brazilian Journal of Mental Health, 9</a:t>
            </a:r>
            <a:r>
              <a:rPr lang="en-NZ" sz="1800" dirty="0"/>
              <a:t>(21), 89-113. Retrieved from </a:t>
            </a:r>
            <a:r>
              <a:rPr lang="en-NZ" sz="1800" dirty="0">
                <a:hlinkClick r:id="rId3"/>
              </a:rPr>
              <a:t>http://incubadora.periodicos.ufsc.br/index.php/cbsm/article/view/4679/4868</a:t>
            </a:r>
            <a:r>
              <a:rPr lang="en-NZ" sz="1800" i="1" dirty="0"/>
              <a:t>.</a:t>
            </a:r>
          </a:p>
          <a:p>
            <a:r>
              <a:rPr lang="en-NZ" sz="1800" dirty="0"/>
              <a:t>Hamer, H. P., Rowe, M., &amp; Seymour, C. A. (2018). ‘The right thing to do’: Fostering social inclusion for mental health service users through acts of citizenship. </a:t>
            </a:r>
            <a:r>
              <a:rPr lang="en-NZ" sz="1800" i="1" dirty="0"/>
              <a:t>International Journal of Mental Health Nursing, e-pub</a:t>
            </a:r>
            <a:r>
              <a:rPr lang="en-NZ" sz="1800" dirty="0"/>
              <a:t>. doi:10.1111/inm.12533</a:t>
            </a:r>
          </a:p>
        </p:txBody>
      </p:sp>
    </p:spTree>
    <p:extLst>
      <p:ext uri="{BB962C8B-B14F-4D97-AF65-F5344CB8AC3E}">
        <p14:creationId xmlns:p14="http://schemas.microsoft.com/office/powerpoint/2010/main" val="18040700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3884A60-60D8-4806-9DEE-1127FBA52BF8}"/>
              </a:ext>
            </a:extLst>
          </p:cNvPr>
          <p:cNvPicPr>
            <a:picLocks noChangeAspect="1"/>
          </p:cNvPicPr>
          <p:nvPr/>
        </p:nvPicPr>
        <p:blipFill>
          <a:blip r:embed="rId2"/>
          <a:stretch>
            <a:fillRect/>
          </a:stretch>
        </p:blipFill>
        <p:spPr>
          <a:xfrm>
            <a:off x="2507829" y="0"/>
            <a:ext cx="7176342" cy="6858000"/>
          </a:xfrm>
          <a:prstGeom prst="rect">
            <a:avLst/>
          </a:prstGeom>
        </p:spPr>
      </p:pic>
    </p:spTree>
    <p:extLst>
      <p:ext uri="{BB962C8B-B14F-4D97-AF65-F5344CB8AC3E}">
        <p14:creationId xmlns:p14="http://schemas.microsoft.com/office/powerpoint/2010/main" val="22765101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EABAF-06A2-4A47-AB6F-4B62B745DD03}"/>
              </a:ext>
            </a:extLst>
          </p:cNvPr>
          <p:cNvSpPr>
            <a:spLocks noGrp="1"/>
          </p:cNvSpPr>
          <p:nvPr>
            <p:ph type="title"/>
          </p:nvPr>
        </p:nvSpPr>
        <p:spPr/>
        <p:txBody>
          <a:bodyPr/>
          <a:lstStyle/>
          <a:p>
            <a:r>
              <a:rPr lang="en-NZ" dirty="0"/>
              <a:t>Citizenship</a:t>
            </a:r>
          </a:p>
        </p:txBody>
      </p:sp>
      <p:sp>
        <p:nvSpPr>
          <p:cNvPr id="3" name="Content Placeholder 2">
            <a:extLst>
              <a:ext uri="{FF2B5EF4-FFF2-40B4-BE49-F238E27FC236}">
                <a16:creationId xmlns:a16="http://schemas.microsoft.com/office/drawing/2014/main" id="{E2E1D80B-D177-46C8-87CC-9C3AFFE99BEB}"/>
              </a:ext>
            </a:extLst>
          </p:cNvPr>
          <p:cNvSpPr>
            <a:spLocks noGrp="1"/>
          </p:cNvSpPr>
          <p:nvPr>
            <p:ph idx="1"/>
          </p:nvPr>
        </p:nvSpPr>
        <p:spPr/>
        <p:txBody>
          <a:bodyPr/>
          <a:lstStyle/>
          <a:p>
            <a:r>
              <a:rPr lang="en-NZ" dirty="0"/>
              <a:t>What do you gain? </a:t>
            </a:r>
          </a:p>
          <a:p>
            <a:r>
              <a:rPr lang="en-NZ" dirty="0"/>
              <a:t>What do you lose?</a:t>
            </a:r>
          </a:p>
        </p:txBody>
      </p:sp>
    </p:spTree>
    <p:extLst>
      <p:ext uri="{BB962C8B-B14F-4D97-AF65-F5344CB8AC3E}">
        <p14:creationId xmlns:p14="http://schemas.microsoft.com/office/powerpoint/2010/main" val="11422167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8E89D5E-1885-4160-AC77-CC471DD1D0D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3600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550D2BD1-98F9-412D-905B-3A843EF4078B}"/>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2971800"/>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AAB56766-5629-4A76-B2FF-E0DC8E5B4815}"/>
              </a:ext>
            </a:extLst>
          </p:cNvPr>
          <p:cNvSpPr>
            <a:spLocks noGrp="1"/>
          </p:cNvSpPr>
          <p:nvPr>
            <p:ph type="title"/>
          </p:nvPr>
        </p:nvSpPr>
        <p:spPr>
          <a:xfrm>
            <a:off x="943277" y="712269"/>
            <a:ext cx="3370998" cy="5502264"/>
          </a:xfrm>
        </p:spPr>
        <p:txBody>
          <a:bodyPr>
            <a:normAutofit/>
          </a:bodyPr>
          <a:lstStyle/>
          <a:p>
            <a:r>
              <a:rPr lang="en-NZ">
                <a:solidFill>
                  <a:srgbClr val="FFFFFF"/>
                </a:solidFill>
              </a:rPr>
              <a:t>Citizenship: A status and a practice</a:t>
            </a:r>
          </a:p>
        </p:txBody>
      </p:sp>
      <p:graphicFrame>
        <p:nvGraphicFramePr>
          <p:cNvPr id="5" name="Content Placeholder 2"/>
          <p:cNvGraphicFramePr>
            <a:graphicFrameLocks noGrp="1"/>
          </p:cNvGraphicFramePr>
          <p:nvPr>
            <p:ph idx="1"/>
            <p:extLst>
              <p:ext uri="{D42A27DB-BD31-4B8C-83A1-F6EECF244321}">
                <p14:modId xmlns:p14="http://schemas.microsoft.com/office/powerpoint/2010/main" val="1430628390"/>
              </p:ext>
            </p:extLst>
          </p:nvPr>
        </p:nvGraphicFramePr>
        <p:xfrm>
          <a:off x="5280025" y="642938"/>
          <a:ext cx="6269038" cy="5572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6932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650" name="Object 2">
            <a:extLst>
              <a:ext uri="{FF2B5EF4-FFF2-40B4-BE49-F238E27FC236}">
                <a16:creationId xmlns:a16="http://schemas.microsoft.com/office/drawing/2014/main" id="{C2C17F17-8C86-4AD2-A2EC-1D41343BA57D}"/>
              </a:ext>
            </a:extLst>
          </p:cNvPr>
          <p:cNvGraphicFramePr>
            <a:graphicFrameLocks noChangeAspect="1"/>
          </p:cNvGraphicFramePr>
          <p:nvPr>
            <p:extLst>
              <p:ext uri="{D42A27DB-BD31-4B8C-83A1-F6EECF244321}">
                <p14:modId xmlns:p14="http://schemas.microsoft.com/office/powerpoint/2010/main" val="1503796605"/>
              </p:ext>
            </p:extLst>
          </p:nvPr>
        </p:nvGraphicFramePr>
        <p:xfrm>
          <a:off x="803564" y="595314"/>
          <a:ext cx="9302461" cy="5667375"/>
        </p:xfrm>
        <a:graphic>
          <a:graphicData uri="http://schemas.openxmlformats.org/presentationml/2006/ole">
            <mc:AlternateContent xmlns:mc="http://schemas.openxmlformats.org/markup-compatibility/2006">
              <mc:Choice xmlns:v="urn:schemas-microsoft-com:vml" Requires="v">
                <p:oleObj spid="_x0000_s1073" name="Acrobat Document" r:id="rId3" imgW="9472320" imgH="6693480" progId="AcroExch.Document.7">
                  <p:embed/>
                </p:oleObj>
              </mc:Choice>
              <mc:Fallback>
                <p:oleObj name="Acrobat Document" r:id="rId3" imgW="9472320" imgH="6693480" progId="AcroExch.Document.7">
                  <p:embed/>
                  <p:pic>
                    <p:nvPicPr>
                      <p:cNvPr id="27650" name="Object 2">
                        <a:extLst>
                          <a:ext uri="{FF2B5EF4-FFF2-40B4-BE49-F238E27FC236}">
                            <a16:creationId xmlns:a16="http://schemas.microsoft.com/office/drawing/2014/main" id="{C2C17F17-8C86-4AD2-A2EC-1D41343BA57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3564" y="595314"/>
                        <a:ext cx="9302461" cy="5667375"/>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39272027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9573CD5-85A9-4657-8846-FB3D10791B90}"/>
              </a:ext>
            </a:extLst>
          </p:cNvPr>
          <p:cNvSpPr>
            <a:spLocks noGrp="1"/>
          </p:cNvSpPr>
          <p:nvPr>
            <p:ph type="title"/>
          </p:nvPr>
        </p:nvSpPr>
        <p:spPr>
          <a:xfrm>
            <a:off x="838200" y="365125"/>
            <a:ext cx="10515600" cy="1325563"/>
          </a:xfrm>
        </p:spPr>
        <p:txBody>
          <a:bodyPr>
            <a:normAutofit fontScale="90000"/>
          </a:bodyPr>
          <a:lstStyle/>
          <a:p>
            <a:br>
              <a:rPr lang="en-NZ" sz="2800" dirty="0"/>
            </a:br>
            <a:r>
              <a:rPr lang="en-NZ" sz="2800" dirty="0"/>
              <a:t>Inside the City Walls: Service users’ Journey Towards Full Citizenship </a:t>
            </a:r>
            <a:br>
              <a:rPr lang="en-NZ" sz="2800" dirty="0"/>
            </a:br>
            <a:r>
              <a:rPr lang="en-NZ" sz="1600" dirty="0"/>
              <a:t>(Hamer, 2012)</a:t>
            </a:r>
            <a:br>
              <a:rPr lang="en-NZ" sz="2800" dirty="0"/>
            </a:br>
            <a:endParaRPr lang="en-NZ" sz="2800" dirty="0"/>
          </a:p>
        </p:txBody>
      </p:sp>
      <p:graphicFrame>
        <p:nvGraphicFramePr>
          <p:cNvPr id="7" name="Content Placeholder 4"/>
          <p:cNvGraphicFramePr>
            <a:graphicFrameLocks noGrp="1"/>
          </p:cNvGraphicFramePr>
          <p:nvPr>
            <p:ph idx="1"/>
            <p:extLst>
              <p:ext uri="{D42A27DB-BD31-4B8C-83A1-F6EECF244321}">
                <p14:modId xmlns:p14="http://schemas.microsoft.com/office/powerpoint/2010/main" val="267478989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000485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2D72A2C9-F3CA-4216-8BAD-FA4C970C3C4E}"/>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21A337B0-4D82-4790-AEE4-28EEF14A5DF2}"/>
              </a:ext>
            </a:extLst>
          </p:cNvPr>
          <p:cNvSpPr>
            <a:spLocks noGrp="1"/>
          </p:cNvSpPr>
          <p:nvPr>
            <p:ph type="title"/>
          </p:nvPr>
        </p:nvSpPr>
        <p:spPr>
          <a:xfrm>
            <a:off x="838200" y="963877"/>
            <a:ext cx="3494362" cy="4930246"/>
          </a:xfrm>
        </p:spPr>
        <p:txBody>
          <a:bodyPr>
            <a:normAutofit/>
          </a:bodyPr>
          <a:lstStyle/>
          <a:p>
            <a:pPr algn="r"/>
            <a:r>
              <a:rPr lang="en-NZ" dirty="0">
                <a:solidFill>
                  <a:schemeClr val="accent1"/>
                </a:solidFill>
              </a:rPr>
              <a:t>In the grey zone of exception: Where the usual rules and norms don’t apply </a:t>
            </a:r>
          </a:p>
        </p:txBody>
      </p:sp>
      <p:sp>
        <p:nvSpPr>
          <p:cNvPr id="3" name="Content Placeholder 2">
            <a:extLst>
              <a:ext uri="{FF2B5EF4-FFF2-40B4-BE49-F238E27FC236}">
                <a16:creationId xmlns:a16="http://schemas.microsoft.com/office/drawing/2014/main" id="{E357F3A3-AEAF-4EE4-9B8B-76E3FEE1F3AF}"/>
              </a:ext>
            </a:extLst>
          </p:cNvPr>
          <p:cNvSpPr>
            <a:spLocks noGrp="1"/>
          </p:cNvSpPr>
          <p:nvPr>
            <p:ph idx="1"/>
          </p:nvPr>
        </p:nvSpPr>
        <p:spPr>
          <a:xfrm>
            <a:off x="4976031" y="963877"/>
            <a:ext cx="6377769" cy="4930246"/>
          </a:xfrm>
        </p:spPr>
        <p:txBody>
          <a:bodyPr anchor="ctr">
            <a:normAutofit/>
          </a:bodyPr>
          <a:lstStyle/>
          <a:p>
            <a:pPr marL="0" indent="0">
              <a:buNone/>
            </a:pPr>
            <a:r>
              <a:rPr lang="en-NZ" sz="2400" dirty="0"/>
              <a:t>However - Citizenship is an exclusionary practice</a:t>
            </a:r>
          </a:p>
          <a:p>
            <a:pPr marL="0" indent="0">
              <a:buNone/>
            </a:pPr>
            <a:endParaRPr lang="en-NZ" sz="2400" dirty="0"/>
          </a:p>
          <a:p>
            <a:pPr marL="0" indent="0">
              <a:buNone/>
            </a:pPr>
            <a:r>
              <a:rPr lang="en-NZ" sz="2400" dirty="0"/>
              <a:t>The</a:t>
            </a:r>
            <a:r>
              <a:rPr lang="en-NZ" sz="2400" b="1" dirty="0"/>
              <a:t> immanent </a:t>
            </a:r>
            <a:r>
              <a:rPr lang="en-NZ" sz="2400" dirty="0"/>
              <a:t>Other</a:t>
            </a:r>
          </a:p>
          <a:p>
            <a:pPr marL="0" indent="0">
              <a:buNone/>
            </a:pPr>
            <a:endParaRPr lang="en-NZ" sz="2400" i="1" dirty="0"/>
          </a:p>
          <a:p>
            <a:pPr marL="0" indent="0">
              <a:buNone/>
            </a:pPr>
            <a:r>
              <a:rPr lang="en-NZ" sz="2400" i="1" dirty="0"/>
              <a:t>Homo </a:t>
            </a:r>
            <a:r>
              <a:rPr lang="en-NZ" sz="2400" i="1" dirty="0" err="1"/>
              <a:t>sacer</a:t>
            </a:r>
            <a:r>
              <a:rPr lang="en-NZ" sz="2400" i="1" dirty="0"/>
              <a:t> - </a:t>
            </a:r>
            <a:r>
              <a:rPr lang="en-NZ" sz="2400" dirty="0"/>
              <a:t>the state of exception as the outcast, the banned and dangerous Other, whereby the personal power of the citizen no longer seems to hold </a:t>
            </a:r>
            <a:r>
              <a:rPr lang="en-NZ" sz="1400" dirty="0"/>
              <a:t>(</a:t>
            </a:r>
            <a:r>
              <a:rPr lang="en-NZ" sz="1400" dirty="0" err="1"/>
              <a:t>Agamben</a:t>
            </a:r>
            <a:r>
              <a:rPr lang="en-NZ" sz="1400" dirty="0"/>
              <a:t>, 1998, 2000)</a:t>
            </a:r>
          </a:p>
          <a:p>
            <a:pPr marL="0" indent="0">
              <a:buNone/>
            </a:pPr>
            <a:endParaRPr lang="en-NZ" sz="2400" dirty="0"/>
          </a:p>
        </p:txBody>
      </p:sp>
    </p:spTree>
    <p:extLst>
      <p:ext uri="{BB962C8B-B14F-4D97-AF65-F5344CB8AC3E}">
        <p14:creationId xmlns:p14="http://schemas.microsoft.com/office/powerpoint/2010/main" val="13955858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a:extLst>
              <a:ext uri="{FF2B5EF4-FFF2-40B4-BE49-F238E27FC236}">
                <a16:creationId xmlns:a16="http://schemas.microsoft.com/office/drawing/2014/main" id="{796BEFC7-DCD7-4C9C-A911-817A6EDE95F9}"/>
              </a:ext>
            </a:extLst>
          </p:cNvPr>
          <p:cNvSpPr>
            <a:spLocks noGrp="1"/>
          </p:cNvSpPr>
          <p:nvPr>
            <p:ph type="title"/>
          </p:nvPr>
        </p:nvSpPr>
        <p:spPr/>
        <p:txBody>
          <a:bodyPr/>
          <a:lstStyle/>
          <a:p>
            <a:r>
              <a:rPr lang="en-NZ" altLang="en-US"/>
              <a:t>Trauma Informed paradigm</a:t>
            </a:r>
          </a:p>
        </p:txBody>
      </p:sp>
      <p:sp>
        <p:nvSpPr>
          <p:cNvPr id="3" name="Content Placeholder 2">
            <a:extLst>
              <a:ext uri="{FF2B5EF4-FFF2-40B4-BE49-F238E27FC236}">
                <a16:creationId xmlns:a16="http://schemas.microsoft.com/office/drawing/2014/main" id="{5450D20F-A071-4596-9940-6707E9F8F1CF}"/>
              </a:ext>
            </a:extLst>
          </p:cNvPr>
          <p:cNvSpPr>
            <a:spLocks noGrp="1"/>
          </p:cNvSpPr>
          <p:nvPr>
            <p:ph idx="1"/>
          </p:nvPr>
        </p:nvSpPr>
        <p:spPr/>
        <p:txBody>
          <a:bodyPr/>
          <a:lstStyle/>
          <a:p>
            <a:pPr>
              <a:defRPr/>
            </a:pPr>
            <a:r>
              <a:rPr lang="en-NZ" dirty="0"/>
              <a:t>Recovery from complex trauma and abuse:</a:t>
            </a:r>
          </a:p>
          <a:p>
            <a:pPr>
              <a:defRPr/>
            </a:pPr>
            <a:r>
              <a:rPr lang="en-NZ" dirty="0"/>
              <a:t>3 sequential and overlapping stages (Herman, 2001) – </a:t>
            </a:r>
          </a:p>
          <a:p>
            <a:pPr marL="514350" indent="-514350">
              <a:buFont typeface="+mj-lt"/>
              <a:buAutoNum type="arabicPeriod"/>
              <a:defRPr/>
            </a:pPr>
            <a:r>
              <a:rPr lang="en-NZ" dirty="0"/>
              <a:t>Safety and stabilisation</a:t>
            </a:r>
          </a:p>
          <a:p>
            <a:pPr marL="514350" indent="-514350">
              <a:buFont typeface="+mj-lt"/>
              <a:buAutoNum type="arabicPeriod"/>
              <a:defRPr/>
            </a:pPr>
            <a:r>
              <a:rPr lang="en-NZ" dirty="0"/>
              <a:t>Trauma resolution (remembrance and mourning)</a:t>
            </a:r>
          </a:p>
          <a:p>
            <a:pPr marL="514350" indent="-514350">
              <a:buFont typeface="+mj-lt"/>
              <a:buAutoNum type="arabicPeriod"/>
              <a:defRPr/>
            </a:pPr>
            <a:r>
              <a:rPr lang="en-NZ" dirty="0"/>
              <a:t>Social reconnection  - with others, education, employment and the ordinary joy and happiness of life = citizenship</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410</TotalTime>
  <Words>2019</Words>
  <Application>Microsoft Office PowerPoint</Application>
  <PresentationFormat>Widescreen</PresentationFormat>
  <Paragraphs>147</Paragraphs>
  <Slides>25</Slides>
  <Notes>2</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31" baseType="lpstr">
      <vt:lpstr>Arial</vt:lpstr>
      <vt:lpstr>Calibri</vt:lpstr>
      <vt:lpstr>Calibri Light</vt:lpstr>
      <vt:lpstr>Times New Roman</vt:lpstr>
      <vt:lpstr>Office Theme</vt:lpstr>
      <vt:lpstr>Acrobat Document</vt:lpstr>
      <vt:lpstr>“The right thing to do”: Fostering social inclusion in clinical practice for mental health consumers through ‘acts’ of citizenship.     </vt:lpstr>
      <vt:lpstr>PowerPoint Presentation</vt:lpstr>
      <vt:lpstr>PowerPoint Presentation</vt:lpstr>
      <vt:lpstr>Citizenship</vt:lpstr>
      <vt:lpstr>Citizenship: A status and a practice</vt:lpstr>
      <vt:lpstr>PowerPoint Presentation</vt:lpstr>
      <vt:lpstr> Inside the City Walls: Service users’ Journey Towards Full Citizenship  (Hamer, 2012) </vt:lpstr>
      <vt:lpstr>In the grey zone of exception: Where the usual rules and norms don’t apply </vt:lpstr>
      <vt:lpstr>Trauma Informed paradigm</vt:lpstr>
      <vt:lpstr>A Decade of a De-stigmatization programme in NZ: So what’s working (2014)?</vt:lpstr>
      <vt:lpstr>Fostering Social Inclusion</vt:lpstr>
      <vt:lpstr>Acts of citizenship: Applies to all marginalised and oppressed groups</vt:lpstr>
      <vt:lpstr>PowerPoint Presentation</vt:lpstr>
      <vt:lpstr>“Because it’s the right thing to do”</vt:lpstr>
      <vt:lpstr>Hamer, H. P., Rowe, M., &amp; Seymour, C. A. (2018). ‘The right thing to do’: Fostering social inclusion for mental health service users through acts of citizenship. International Journal of Mental Health Nursing, e-pub. doi:10.1111/inm.12533</vt:lpstr>
      <vt:lpstr>Breaking the rules….</vt:lpstr>
      <vt:lpstr>PowerPoint Presentation</vt:lpstr>
      <vt:lpstr>“It’s the right thing to do”</vt:lpstr>
      <vt:lpstr>A citizenship framework for practice</vt:lpstr>
      <vt:lpstr>A Citizenship Framework: Organisational Justice</vt:lpstr>
      <vt:lpstr>Debra’s example </vt:lpstr>
      <vt:lpstr>  What are your responses to responsible subversion?  </vt:lpstr>
      <vt:lpstr>Conclusions: Moving towards a social model of mental health delivery </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Citizenship:</dc:title>
  <dc:creator>Helen Hamer</dc:creator>
  <cp:lastModifiedBy>Helen Hamer</cp:lastModifiedBy>
  <cp:revision>61</cp:revision>
  <dcterms:created xsi:type="dcterms:W3CDTF">2017-10-16T05:36:56Z</dcterms:created>
  <dcterms:modified xsi:type="dcterms:W3CDTF">2018-10-31T05:03:31Z</dcterms:modified>
</cp:coreProperties>
</file>