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15" r:id="rId1"/>
  </p:sldMasterIdLst>
  <p:notesMasterIdLst>
    <p:notesMasterId r:id="rId19"/>
  </p:notesMasterIdLst>
  <p:sldIdLst>
    <p:sldId id="272" r:id="rId2"/>
    <p:sldId id="256" r:id="rId3"/>
    <p:sldId id="260" r:id="rId4"/>
    <p:sldId id="264" r:id="rId5"/>
    <p:sldId id="263" r:id="rId6"/>
    <p:sldId id="270" r:id="rId7"/>
    <p:sldId id="271" r:id="rId8"/>
    <p:sldId id="265" r:id="rId9"/>
    <p:sldId id="266" r:id="rId10"/>
    <p:sldId id="275" r:id="rId11"/>
    <p:sldId id="277" r:id="rId12"/>
    <p:sldId id="279" r:id="rId13"/>
    <p:sldId id="285" r:id="rId14"/>
    <p:sldId id="284" r:id="rId15"/>
    <p:sldId id="286" r:id="rId16"/>
    <p:sldId id="288" r:id="rId17"/>
    <p:sldId id="28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 Nagara, Coroner" initials="nNC" lastIdx="1" clrIdx="0">
    <p:extLst>
      <p:ext uri="{19B8F6BF-5375-455C-9EA6-DF929625EA0E}">
        <p15:presenceInfo xmlns:p15="http://schemas.microsoft.com/office/powerpoint/2012/main" userId="S-1-5-21-3436264817-3774271466-2827951238-202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12" autoAdjust="0"/>
    <p:restoredTop sz="94660"/>
  </p:normalViewPr>
  <p:slideViewPr>
    <p:cSldViewPr snapToGrid="0">
      <p:cViewPr varScale="1">
        <p:scale>
          <a:sx n="90" d="100"/>
          <a:sy n="90" d="100"/>
        </p:scale>
        <p:origin x="1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C3A986-4067-4D29-BBBE-85D7B2F652B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93B90722-40C3-4C4E-A3B5-8E969E1505D0}">
      <dgm:prSet phldrT="[Text]"/>
      <dgm:spPr>
        <a:solidFill>
          <a:srgbClr val="92D050"/>
        </a:solidFill>
      </dgm:spPr>
      <dgm:t>
        <a:bodyPr/>
        <a:lstStyle/>
        <a:p>
          <a:r>
            <a:rPr lang="en-US" dirty="0"/>
            <a:t>Letter to family</a:t>
          </a:r>
        </a:p>
      </dgm:t>
    </dgm:pt>
    <dgm:pt modelId="{BD4A5DCE-A30E-4EE2-B8AA-3AB795C533B9}" type="parTrans" cxnId="{8CF12D48-A1F2-4CEE-B3FD-135C2BC558E1}">
      <dgm:prSet/>
      <dgm:spPr/>
      <dgm:t>
        <a:bodyPr/>
        <a:lstStyle/>
        <a:p>
          <a:endParaRPr lang="en-US"/>
        </a:p>
      </dgm:t>
    </dgm:pt>
    <dgm:pt modelId="{C43B0547-1192-4081-8693-C8D68AA95A03}" type="sibTrans" cxnId="{8CF12D48-A1F2-4CEE-B3FD-135C2BC558E1}">
      <dgm:prSet/>
      <dgm:spPr/>
      <dgm:t>
        <a:bodyPr/>
        <a:lstStyle/>
        <a:p>
          <a:endParaRPr lang="en-US"/>
        </a:p>
      </dgm:t>
    </dgm:pt>
    <dgm:pt modelId="{A8796BD3-C5A7-4B7E-A73C-C66783CFA878}">
      <dgm:prSet phldrT="[Text]"/>
      <dgm:spPr/>
      <dgm:t>
        <a:bodyPr/>
        <a:lstStyle/>
        <a:p>
          <a:r>
            <a:rPr lang="en-US" dirty="0"/>
            <a:t>Introduces Coroner, explains process and various rights</a:t>
          </a:r>
        </a:p>
      </dgm:t>
    </dgm:pt>
    <dgm:pt modelId="{C93E3C94-C773-4E5E-9A9C-71074D1B95F1}" type="parTrans" cxnId="{8938A350-C7E9-4697-AEDB-8988B30F9EEF}">
      <dgm:prSet/>
      <dgm:spPr/>
      <dgm:t>
        <a:bodyPr/>
        <a:lstStyle/>
        <a:p>
          <a:endParaRPr lang="en-US"/>
        </a:p>
      </dgm:t>
    </dgm:pt>
    <dgm:pt modelId="{0DF2CAD1-38A8-49BC-8DC1-02E9EEE5758F}" type="sibTrans" cxnId="{8938A350-C7E9-4697-AEDB-8988B30F9EEF}">
      <dgm:prSet/>
      <dgm:spPr/>
      <dgm:t>
        <a:bodyPr/>
        <a:lstStyle/>
        <a:p>
          <a:endParaRPr lang="en-US"/>
        </a:p>
      </dgm:t>
    </dgm:pt>
    <dgm:pt modelId="{BC3E6596-4AB8-4ACE-8CFD-6F4886CFA73B}">
      <dgm:prSet phldrT="[Text]"/>
      <dgm:spPr>
        <a:solidFill>
          <a:srgbClr val="0070C0"/>
        </a:solidFill>
      </dgm:spPr>
      <dgm:t>
        <a:bodyPr/>
        <a:lstStyle/>
        <a:p>
          <a:r>
            <a:rPr lang="en-US" dirty="0"/>
            <a:t>Police file received</a:t>
          </a:r>
        </a:p>
      </dgm:t>
    </dgm:pt>
    <dgm:pt modelId="{363D5542-5D1E-417E-9A70-1984D879F1BF}" type="parTrans" cxnId="{6537A33F-06CC-4C3A-81B5-3B5215A646E2}">
      <dgm:prSet/>
      <dgm:spPr/>
      <dgm:t>
        <a:bodyPr/>
        <a:lstStyle/>
        <a:p>
          <a:endParaRPr lang="en-US"/>
        </a:p>
      </dgm:t>
    </dgm:pt>
    <dgm:pt modelId="{1D9F023F-E5EF-4C9B-9BB5-041B5CD76ADF}" type="sibTrans" cxnId="{6537A33F-06CC-4C3A-81B5-3B5215A646E2}">
      <dgm:prSet/>
      <dgm:spPr/>
      <dgm:t>
        <a:bodyPr/>
        <a:lstStyle/>
        <a:p>
          <a:endParaRPr lang="en-US"/>
        </a:p>
      </dgm:t>
    </dgm:pt>
    <dgm:pt modelId="{2E8A8944-23B1-4C0B-B445-B5BD2067BAC5}">
      <dgm:prSet phldrT="[Text]"/>
      <dgm:spPr/>
      <dgm:t>
        <a:bodyPr/>
        <a:lstStyle/>
        <a:p>
          <a:r>
            <a:rPr lang="en-US" dirty="0"/>
            <a:t>Initial witness statements</a:t>
          </a:r>
        </a:p>
      </dgm:t>
    </dgm:pt>
    <dgm:pt modelId="{7C4AC8A7-57A9-4FA4-BD42-28827BA2399B}" type="parTrans" cxnId="{2D4B4D95-63C5-4B34-ABE8-A769C0472E4C}">
      <dgm:prSet/>
      <dgm:spPr/>
      <dgm:t>
        <a:bodyPr/>
        <a:lstStyle/>
        <a:p>
          <a:endParaRPr lang="en-US"/>
        </a:p>
      </dgm:t>
    </dgm:pt>
    <dgm:pt modelId="{891749A6-C7C5-4C89-A6C4-FA29D44F4732}" type="sibTrans" cxnId="{2D4B4D95-63C5-4B34-ABE8-A769C0472E4C}">
      <dgm:prSet/>
      <dgm:spPr/>
      <dgm:t>
        <a:bodyPr/>
        <a:lstStyle/>
        <a:p>
          <a:endParaRPr lang="en-US"/>
        </a:p>
      </dgm:t>
    </dgm:pt>
    <dgm:pt modelId="{51EA185F-7A6D-4599-8C57-3850E48AF3B8}">
      <dgm:prSet phldrT="[Text]"/>
      <dgm:spPr>
        <a:solidFill>
          <a:srgbClr val="C00000"/>
        </a:solidFill>
      </dgm:spPr>
      <dgm:t>
        <a:bodyPr/>
        <a:lstStyle/>
        <a:p>
          <a:r>
            <a:rPr lang="en-US" dirty="0"/>
            <a:t>Further inquiries (discretionary)</a:t>
          </a:r>
        </a:p>
      </dgm:t>
    </dgm:pt>
    <dgm:pt modelId="{BF9AA2B4-E3CE-442B-A237-B7C314120775}" type="parTrans" cxnId="{DC806817-28B9-48D4-A507-96BC049D0168}">
      <dgm:prSet/>
      <dgm:spPr/>
      <dgm:t>
        <a:bodyPr/>
        <a:lstStyle/>
        <a:p>
          <a:endParaRPr lang="en-US"/>
        </a:p>
      </dgm:t>
    </dgm:pt>
    <dgm:pt modelId="{C449F0BF-EC88-48D5-B4CC-CE1F06CA86AD}" type="sibTrans" cxnId="{DC806817-28B9-48D4-A507-96BC049D0168}">
      <dgm:prSet/>
      <dgm:spPr/>
      <dgm:t>
        <a:bodyPr/>
        <a:lstStyle/>
        <a:p>
          <a:endParaRPr lang="en-US"/>
        </a:p>
      </dgm:t>
    </dgm:pt>
    <dgm:pt modelId="{87379F5E-AED1-48EF-8D55-5660CA73F130}">
      <dgm:prSet phldrT="[Text]"/>
      <dgm:spPr/>
      <dgm:t>
        <a:bodyPr/>
        <a:lstStyle/>
        <a:p>
          <a:r>
            <a:rPr lang="en-US" dirty="0"/>
            <a:t>Reports, further statements</a:t>
          </a:r>
        </a:p>
      </dgm:t>
    </dgm:pt>
    <dgm:pt modelId="{218B07CD-6CFD-4651-8874-51CF1043B0CC}" type="parTrans" cxnId="{7E19D85F-572D-4FB6-BEEB-53FFF07AAD18}">
      <dgm:prSet/>
      <dgm:spPr/>
      <dgm:t>
        <a:bodyPr/>
        <a:lstStyle/>
        <a:p>
          <a:endParaRPr lang="en-US"/>
        </a:p>
      </dgm:t>
    </dgm:pt>
    <dgm:pt modelId="{ADA5BC6E-89E9-4D0C-BB7D-8EEDBC4A1243}" type="sibTrans" cxnId="{7E19D85F-572D-4FB6-BEEB-53FFF07AAD18}">
      <dgm:prSet/>
      <dgm:spPr/>
      <dgm:t>
        <a:bodyPr/>
        <a:lstStyle/>
        <a:p>
          <a:endParaRPr lang="en-US"/>
        </a:p>
      </dgm:t>
    </dgm:pt>
    <dgm:pt modelId="{986D7678-629F-4017-BD29-73D410B9B4AB}" type="pres">
      <dgm:prSet presAssocID="{BEC3A986-4067-4D29-BBBE-85D7B2F652B1}" presName="rootnode" presStyleCnt="0">
        <dgm:presLayoutVars>
          <dgm:chMax/>
          <dgm:chPref/>
          <dgm:dir/>
          <dgm:animLvl val="lvl"/>
        </dgm:presLayoutVars>
      </dgm:prSet>
      <dgm:spPr/>
    </dgm:pt>
    <dgm:pt modelId="{6A6F78C6-FE89-439D-9974-6A38750F31BC}" type="pres">
      <dgm:prSet presAssocID="{93B90722-40C3-4C4E-A3B5-8E969E1505D0}" presName="composite" presStyleCnt="0"/>
      <dgm:spPr/>
    </dgm:pt>
    <dgm:pt modelId="{F565A00A-7331-4041-9188-72BFDCA3478C}" type="pres">
      <dgm:prSet presAssocID="{93B90722-40C3-4C4E-A3B5-8E969E1505D0}" presName="bentUpArrow1" presStyleLbl="alignImgPlace1" presStyleIdx="0" presStyleCnt="2" custLinFactNeighborX="44301" custLinFactNeighborY="38009"/>
      <dgm:spPr/>
    </dgm:pt>
    <dgm:pt modelId="{41BEC91E-0A0C-4AAD-B729-4C21A5B10AE3}" type="pres">
      <dgm:prSet presAssocID="{93B90722-40C3-4C4E-A3B5-8E969E1505D0}" presName="ParentText" presStyleLbl="node1" presStyleIdx="0" presStyleCnt="3" custLinFactNeighborX="3039" custLinFactNeighborY="51486">
        <dgm:presLayoutVars>
          <dgm:chMax val="1"/>
          <dgm:chPref val="1"/>
          <dgm:bulletEnabled val="1"/>
        </dgm:presLayoutVars>
      </dgm:prSet>
      <dgm:spPr/>
    </dgm:pt>
    <dgm:pt modelId="{2A5A9AA7-3466-47E5-A2C3-447A9976B317}" type="pres">
      <dgm:prSet presAssocID="{93B90722-40C3-4C4E-A3B5-8E969E1505D0}" presName="ChildText" presStyleLbl="revTx" presStyleIdx="0" presStyleCnt="3" custScaleX="311479" custScaleY="92687" custLinFactX="10949" custLinFactNeighborX="100000" custLinFactNeighborY="60631">
        <dgm:presLayoutVars>
          <dgm:chMax val="0"/>
          <dgm:chPref val="0"/>
          <dgm:bulletEnabled val="1"/>
        </dgm:presLayoutVars>
      </dgm:prSet>
      <dgm:spPr/>
    </dgm:pt>
    <dgm:pt modelId="{FA348D76-A428-4312-B8DD-89D81B649479}" type="pres">
      <dgm:prSet presAssocID="{C43B0547-1192-4081-8693-C8D68AA95A03}" presName="sibTrans" presStyleCnt="0"/>
      <dgm:spPr/>
    </dgm:pt>
    <dgm:pt modelId="{0A439273-6D1D-4ED7-B7C3-7152DF0955C8}" type="pres">
      <dgm:prSet presAssocID="{BC3E6596-4AB8-4ACE-8CFD-6F4886CFA73B}" presName="composite" presStyleCnt="0"/>
      <dgm:spPr/>
    </dgm:pt>
    <dgm:pt modelId="{5ABBEB28-9FEA-4033-9181-7DDE160F0732}" type="pres">
      <dgm:prSet presAssocID="{BC3E6596-4AB8-4ACE-8CFD-6F4886CFA73B}" presName="bentUpArrow1" presStyleLbl="alignImgPlace1" presStyleIdx="1" presStyleCnt="2" custLinFactNeighborX="44943" custLinFactNeighborY="18273"/>
      <dgm:spPr/>
    </dgm:pt>
    <dgm:pt modelId="{FC476FD0-D986-4440-A0C0-39676FB4766F}" type="pres">
      <dgm:prSet presAssocID="{BC3E6596-4AB8-4ACE-8CFD-6F4886CFA73B}" presName="ParentText" presStyleLbl="node1" presStyleIdx="1" presStyleCnt="3" custLinFactNeighborX="4776" custLinFactNeighborY="40408">
        <dgm:presLayoutVars>
          <dgm:chMax val="1"/>
          <dgm:chPref val="1"/>
          <dgm:bulletEnabled val="1"/>
        </dgm:presLayoutVars>
      </dgm:prSet>
      <dgm:spPr/>
    </dgm:pt>
    <dgm:pt modelId="{409F8C1B-9A5F-4FB9-AC16-6ED9477FFD24}" type="pres">
      <dgm:prSet presAssocID="{BC3E6596-4AB8-4ACE-8CFD-6F4886CFA73B}" presName="ChildText" presStyleLbl="revTx" presStyleIdx="1" presStyleCnt="3" custLinFactNeighborX="6567" custLinFactNeighborY="50057">
        <dgm:presLayoutVars>
          <dgm:chMax val="0"/>
          <dgm:chPref val="0"/>
          <dgm:bulletEnabled val="1"/>
        </dgm:presLayoutVars>
      </dgm:prSet>
      <dgm:spPr/>
    </dgm:pt>
    <dgm:pt modelId="{C74EB6DC-90A3-4030-B9C7-581A78BB7A9E}" type="pres">
      <dgm:prSet presAssocID="{1D9F023F-E5EF-4C9B-9BB5-041B5CD76ADF}" presName="sibTrans" presStyleCnt="0"/>
      <dgm:spPr/>
    </dgm:pt>
    <dgm:pt modelId="{AD368E27-E4BA-4579-B1E5-9C1123076DE6}" type="pres">
      <dgm:prSet presAssocID="{51EA185F-7A6D-4599-8C57-3850E48AF3B8}" presName="composite" presStyleCnt="0"/>
      <dgm:spPr/>
    </dgm:pt>
    <dgm:pt modelId="{531086B6-89EB-42ED-9E0D-B8A4ADE4A996}" type="pres">
      <dgm:prSet presAssocID="{51EA185F-7A6D-4599-8C57-3850E48AF3B8}" presName="ParentText" presStyleLbl="node1" presStyleIdx="2" presStyleCnt="3">
        <dgm:presLayoutVars>
          <dgm:chMax val="1"/>
          <dgm:chPref val="1"/>
          <dgm:bulletEnabled val="1"/>
        </dgm:presLayoutVars>
      </dgm:prSet>
      <dgm:spPr/>
    </dgm:pt>
    <dgm:pt modelId="{46586A5B-AC23-45D1-BB6B-14991EA0CE5E}" type="pres">
      <dgm:prSet presAssocID="{51EA185F-7A6D-4599-8C57-3850E48AF3B8}" presName="FinalChildText" presStyleLbl="revTx" presStyleIdx="2" presStyleCnt="3">
        <dgm:presLayoutVars>
          <dgm:chMax val="0"/>
          <dgm:chPref val="0"/>
          <dgm:bulletEnabled val="1"/>
        </dgm:presLayoutVars>
      </dgm:prSet>
      <dgm:spPr/>
    </dgm:pt>
  </dgm:ptLst>
  <dgm:cxnLst>
    <dgm:cxn modelId="{DC806817-28B9-48D4-A507-96BC049D0168}" srcId="{BEC3A986-4067-4D29-BBBE-85D7B2F652B1}" destId="{51EA185F-7A6D-4599-8C57-3850E48AF3B8}" srcOrd="2" destOrd="0" parTransId="{BF9AA2B4-E3CE-442B-A237-B7C314120775}" sibTransId="{C449F0BF-EC88-48D5-B4CC-CE1F06CA86AD}"/>
    <dgm:cxn modelId="{CECC5723-58CD-462B-9D78-9A2808F090E2}" type="presOf" srcId="{87379F5E-AED1-48EF-8D55-5660CA73F130}" destId="{46586A5B-AC23-45D1-BB6B-14991EA0CE5E}" srcOrd="0" destOrd="0" presId="urn:microsoft.com/office/officeart/2005/8/layout/StepDownProcess"/>
    <dgm:cxn modelId="{6537A33F-06CC-4C3A-81B5-3B5215A646E2}" srcId="{BEC3A986-4067-4D29-BBBE-85D7B2F652B1}" destId="{BC3E6596-4AB8-4ACE-8CFD-6F4886CFA73B}" srcOrd="1" destOrd="0" parTransId="{363D5542-5D1E-417E-9A70-1984D879F1BF}" sibTransId="{1D9F023F-E5EF-4C9B-9BB5-041B5CD76ADF}"/>
    <dgm:cxn modelId="{7E19D85F-572D-4FB6-BEEB-53FFF07AAD18}" srcId="{51EA185F-7A6D-4599-8C57-3850E48AF3B8}" destId="{87379F5E-AED1-48EF-8D55-5660CA73F130}" srcOrd="0" destOrd="0" parTransId="{218B07CD-6CFD-4651-8874-51CF1043B0CC}" sibTransId="{ADA5BC6E-89E9-4D0C-BB7D-8EEDBC4A1243}"/>
    <dgm:cxn modelId="{85FAEC60-88D8-47D7-ACFE-52851D8EAB57}" type="presOf" srcId="{BEC3A986-4067-4D29-BBBE-85D7B2F652B1}" destId="{986D7678-629F-4017-BD29-73D410B9B4AB}" srcOrd="0" destOrd="0" presId="urn:microsoft.com/office/officeart/2005/8/layout/StepDownProcess"/>
    <dgm:cxn modelId="{D7256E64-3FCA-4DA0-A099-0A604DB08768}" type="presOf" srcId="{2E8A8944-23B1-4C0B-B445-B5BD2067BAC5}" destId="{409F8C1B-9A5F-4FB9-AC16-6ED9477FFD24}" srcOrd="0" destOrd="0" presId="urn:microsoft.com/office/officeart/2005/8/layout/StepDownProcess"/>
    <dgm:cxn modelId="{8CF12D48-A1F2-4CEE-B3FD-135C2BC558E1}" srcId="{BEC3A986-4067-4D29-BBBE-85D7B2F652B1}" destId="{93B90722-40C3-4C4E-A3B5-8E969E1505D0}" srcOrd="0" destOrd="0" parTransId="{BD4A5DCE-A30E-4EE2-B8AA-3AB795C533B9}" sibTransId="{C43B0547-1192-4081-8693-C8D68AA95A03}"/>
    <dgm:cxn modelId="{8938A350-C7E9-4697-AEDB-8988B30F9EEF}" srcId="{93B90722-40C3-4C4E-A3B5-8E969E1505D0}" destId="{A8796BD3-C5A7-4B7E-A73C-C66783CFA878}" srcOrd="0" destOrd="0" parTransId="{C93E3C94-C773-4E5E-9A9C-71074D1B95F1}" sibTransId="{0DF2CAD1-38A8-49BC-8DC1-02E9EEE5758F}"/>
    <dgm:cxn modelId="{29900C54-2141-400A-A522-2343BCAB8BF1}" type="presOf" srcId="{51EA185F-7A6D-4599-8C57-3850E48AF3B8}" destId="{531086B6-89EB-42ED-9E0D-B8A4ADE4A996}" srcOrd="0" destOrd="0" presId="urn:microsoft.com/office/officeart/2005/8/layout/StepDownProcess"/>
    <dgm:cxn modelId="{2D4B4D95-63C5-4B34-ABE8-A769C0472E4C}" srcId="{BC3E6596-4AB8-4ACE-8CFD-6F4886CFA73B}" destId="{2E8A8944-23B1-4C0B-B445-B5BD2067BAC5}" srcOrd="0" destOrd="0" parTransId="{7C4AC8A7-57A9-4FA4-BD42-28827BA2399B}" sibTransId="{891749A6-C7C5-4C89-A6C4-FA29D44F4732}"/>
    <dgm:cxn modelId="{E64BB0BA-CAC1-4983-88DF-08FB4EEBD02D}" type="presOf" srcId="{A8796BD3-C5A7-4B7E-A73C-C66783CFA878}" destId="{2A5A9AA7-3466-47E5-A2C3-447A9976B317}" srcOrd="0" destOrd="0" presId="urn:microsoft.com/office/officeart/2005/8/layout/StepDownProcess"/>
    <dgm:cxn modelId="{E3583ACE-D14F-46E0-9A75-7350B7249DDF}" type="presOf" srcId="{93B90722-40C3-4C4E-A3B5-8E969E1505D0}" destId="{41BEC91E-0A0C-4AAD-B729-4C21A5B10AE3}" srcOrd="0" destOrd="0" presId="urn:microsoft.com/office/officeart/2005/8/layout/StepDownProcess"/>
    <dgm:cxn modelId="{F60E97DF-4DA9-44DE-B3BB-1DABDD7888D2}" type="presOf" srcId="{BC3E6596-4AB8-4ACE-8CFD-6F4886CFA73B}" destId="{FC476FD0-D986-4440-A0C0-39676FB4766F}" srcOrd="0" destOrd="0" presId="urn:microsoft.com/office/officeart/2005/8/layout/StepDownProcess"/>
    <dgm:cxn modelId="{220FDF29-4E88-4214-9A96-2724597D3764}" type="presParOf" srcId="{986D7678-629F-4017-BD29-73D410B9B4AB}" destId="{6A6F78C6-FE89-439D-9974-6A38750F31BC}" srcOrd="0" destOrd="0" presId="urn:microsoft.com/office/officeart/2005/8/layout/StepDownProcess"/>
    <dgm:cxn modelId="{1EBB5087-C375-4C04-98EF-AC5FED115232}" type="presParOf" srcId="{6A6F78C6-FE89-439D-9974-6A38750F31BC}" destId="{F565A00A-7331-4041-9188-72BFDCA3478C}" srcOrd="0" destOrd="0" presId="urn:microsoft.com/office/officeart/2005/8/layout/StepDownProcess"/>
    <dgm:cxn modelId="{428D590A-07A4-403C-AD34-2FD15FA66B94}" type="presParOf" srcId="{6A6F78C6-FE89-439D-9974-6A38750F31BC}" destId="{41BEC91E-0A0C-4AAD-B729-4C21A5B10AE3}" srcOrd="1" destOrd="0" presId="urn:microsoft.com/office/officeart/2005/8/layout/StepDownProcess"/>
    <dgm:cxn modelId="{A5220FDD-4F85-48D8-9790-383A441D5592}" type="presParOf" srcId="{6A6F78C6-FE89-439D-9974-6A38750F31BC}" destId="{2A5A9AA7-3466-47E5-A2C3-447A9976B317}" srcOrd="2" destOrd="0" presId="urn:microsoft.com/office/officeart/2005/8/layout/StepDownProcess"/>
    <dgm:cxn modelId="{69CA9EB1-789D-45BF-A83A-067AF0B6D87D}" type="presParOf" srcId="{986D7678-629F-4017-BD29-73D410B9B4AB}" destId="{FA348D76-A428-4312-B8DD-89D81B649479}" srcOrd="1" destOrd="0" presId="urn:microsoft.com/office/officeart/2005/8/layout/StepDownProcess"/>
    <dgm:cxn modelId="{0541A7DC-1A77-4E89-8771-7EE219FF6257}" type="presParOf" srcId="{986D7678-629F-4017-BD29-73D410B9B4AB}" destId="{0A439273-6D1D-4ED7-B7C3-7152DF0955C8}" srcOrd="2" destOrd="0" presId="urn:microsoft.com/office/officeart/2005/8/layout/StepDownProcess"/>
    <dgm:cxn modelId="{14AC7317-1D1B-40F9-B441-2E18534C755A}" type="presParOf" srcId="{0A439273-6D1D-4ED7-B7C3-7152DF0955C8}" destId="{5ABBEB28-9FEA-4033-9181-7DDE160F0732}" srcOrd="0" destOrd="0" presId="urn:microsoft.com/office/officeart/2005/8/layout/StepDownProcess"/>
    <dgm:cxn modelId="{4D3D830C-D0CF-42C9-8A88-B8B6EFF8AC71}" type="presParOf" srcId="{0A439273-6D1D-4ED7-B7C3-7152DF0955C8}" destId="{FC476FD0-D986-4440-A0C0-39676FB4766F}" srcOrd="1" destOrd="0" presId="urn:microsoft.com/office/officeart/2005/8/layout/StepDownProcess"/>
    <dgm:cxn modelId="{41010416-383F-4147-BF2B-3D3C5C76F451}" type="presParOf" srcId="{0A439273-6D1D-4ED7-B7C3-7152DF0955C8}" destId="{409F8C1B-9A5F-4FB9-AC16-6ED9477FFD24}" srcOrd="2" destOrd="0" presId="urn:microsoft.com/office/officeart/2005/8/layout/StepDownProcess"/>
    <dgm:cxn modelId="{2C265038-4D5C-4749-AD51-BA7F512C8C45}" type="presParOf" srcId="{986D7678-629F-4017-BD29-73D410B9B4AB}" destId="{C74EB6DC-90A3-4030-B9C7-581A78BB7A9E}" srcOrd="3" destOrd="0" presId="urn:microsoft.com/office/officeart/2005/8/layout/StepDownProcess"/>
    <dgm:cxn modelId="{D1284D96-31FE-467D-A6CD-97A6C034517B}" type="presParOf" srcId="{986D7678-629F-4017-BD29-73D410B9B4AB}" destId="{AD368E27-E4BA-4579-B1E5-9C1123076DE6}" srcOrd="4" destOrd="0" presId="urn:microsoft.com/office/officeart/2005/8/layout/StepDownProcess"/>
    <dgm:cxn modelId="{3466DEA7-F92E-40D1-BF79-50A736DD4B9C}" type="presParOf" srcId="{AD368E27-E4BA-4579-B1E5-9C1123076DE6}" destId="{531086B6-89EB-42ED-9E0D-B8A4ADE4A996}" srcOrd="0" destOrd="0" presId="urn:microsoft.com/office/officeart/2005/8/layout/StepDownProcess"/>
    <dgm:cxn modelId="{3118FE6C-9C50-48F2-8C17-6649082467B5}" type="presParOf" srcId="{AD368E27-E4BA-4579-B1E5-9C1123076DE6}" destId="{46586A5B-AC23-45D1-BB6B-14991EA0CE5E}"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639CF9-4C2B-4523-9273-F9B692EB22FB}"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3865C8AC-0A5F-4292-87F5-6E0818A636F9}">
      <dgm:prSet phldrT="[Text]"/>
      <dgm:spPr>
        <a:solidFill>
          <a:srgbClr val="C00000"/>
        </a:solidFill>
      </dgm:spPr>
      <dgm:t>
        <a:bodyPr/>
        <a:lstStyle/>
        <a:p>
          <a:r>
            <a:rPr lang="en-US" dirty="0"/>
            <a:t>Hearing on the papers</a:t>
          </a:r>
        </a:p>
      </dgm:t>
    </dgm:pt>
    <dgm:pt modelId="{6D212D8A-33A0-41F9-BCA1-568BDE2C1EF1}" type="parTrans" cxnId="{CADA680E-DEE0-4D36-BD94-01C9F1D1534B}">
      <dgm:prSet/>
      <dgm:spPr/>
      <dgm:t>
        <a:bodyPr/>
        <a:lstStyle/>
        <a:p>
          <a:endParaRPr lang="en-US"/>
        </a:p>
      </dgm:t>
    </dgm:pt>
    <dgm:pt modelId="{C598CE96-FC00-4FF7-94C1-24238643A058}" type="sibTrans" cxnId="{CADA680E-DEE0-4D36-BD94-01C9F1D1534B}">
      <dgm:prSet/>
      <dgm:spPr/>
      <dgm:t>
        <a:bodyPr/>
        <a:lstStyle/>
        <a:p>
          <a:endParaRPr lang="en-US"/>
        </a:p>
      </dgm:t>
    </dgm:pt>
    <dgm:pt modelId="{A9F329D2-5AB2-4286-8E55-A75EC4F9D546}">
      <dgm:prSet phldrT="[Text]"/>
      <dgm:spPr/>
      <dgm:t>
        <a:bodyPr/>
        <a:lstStyle/>
        <a:p>
          <a:r>
            <a:rPr lang="en-US" dirty="0"/>
            <a:t>Coroner decides file can be completed on the papers, without convening an inquest</a:t>
          </a:r>
        </a:p>
      </dgm:t>
    </dgm:pt>
    <dgm:pt modelId="{1581B5EB-17D8-449B-854D-A810CB642056}" type="parTrans" cxnId="{7C351F85-48D4-489A-BFB1-5D78E78E86EF}">
      <dgm:prSet/>
      <dgm:spPr/>
      <dgm:t>
        <a:bodyPr/>
        <a:lstStyle/>
        <a:p>
          <a:endParaRPr lang="en-US"/>
        </a:p>
      </dgm:t>
    </dgm:pt>
    <dgm:pt modelId="{3830ABFF-9171-4D08-850C-7E2434A675EB}" type="sibTrans" cxnId="{7C351F85-48D4-489A-BFB1-5D78E78E86EF}">
      <dgm:prSet/>
      <dgm:spPr/>
      <dgm:t>
        <a:bodyPr/>
        <a:lstStyle/>
        <a:p>
          <a:endParaRPr lang="en-US"/>
        </a:p>
      </dgm:t>
    </dgm:pt>
    <dgm:pt modelId="{5F6047B1-6256-498F-89D3-BC37EC66F5B8}">
      <dgm:prSet phldrT="[Text]"/>
      <dgm:spPr>
        <a:solidFill>
          <a:srgbClr val="92D050"/>
        </a:solidFill>
      </dgm:spPr>
      <dgm:t>
        <a:bodyPr/>
        <a:lstStyle/>
        <a:p>
          <a:r>
            <a:rPr lang="en-US" dirty="0"/>
            <a:t>Letters </a:t>
          </a:r>
        </a:p>
      </dgm:t>
    </dgm:pt>
    <dgm:pt modelId="{C34EA9A9-8548-4030-83D0-1433C12D03C2}" type="parTrans" cxnId="{BA9D1D8A-E8C6-4472-8616-C03C1B6AA27C}">
      <dgm:prSet/>
      <dgm:spPr/>
      <dgm:t>
        <a:bodyPr/>
        <a:lstStyle/>
        <a:p>
          <a:endParaRPr lang="en-US"/>
        </a:p>
      </dgm:t>
    </dgm:pt>
    <dgm:pt modelId="{97DBE93F-95D9-4D69-B4AC-91F3CD49550E}" type="sibTrans" cxnId="{BA9D1D8A-E8C6-4472-8616-C03C1B6AA27C}">
      <dgm:prSet/>
      <dgm:spPr/>
      <dgm:t>
        <a:bodyPr/>
        <a:lstStyle/>
        <a:p>
          <a:endParaRPr lang="en-US"/>
        </a:p>
      </dgm:t>
    </dgm:pt>
    <dgm:pt modelId="{E0E79D30-7C57-499C-A39C-3BCD54335E5B}">
      <dgm:prSet phldrT="[Text]"/>
      <dgm:spPr/>
      <dgm:t>
        <a:bodyPr/>
        <a:lstStyle/>
        <a:p>
          <a:r>
            <a:rPr lang="en-US" dirty="0"/>
            <a:t>To family, witnesses and interested parties</a:t>
          </a:r>
        </a:p>
      </dgm:t>
    </dgm:pt>
    <dgm:pt modelId="{5E157F86-775E-4FD6-8C1C-098CB0D53A11}" type="parTrans" cxnId="{5C2D9454-36EA-4DB9-A6F1-CE67795CE192}">
      <dgm:prSet/>
      <dgm:spPr/>
      <dgm:t>
        <a:bodyPr/>
        <a:lstStyle/>
        <a:p>
          <a:endParaRPr lang="en-US"/>
        </a:p>
      </dgm:t>
    </dgm:pt>
    <dgm:pt modelId="{00E9C42F-9F49-4F87-9FA6-E5C3503A5DB2}" type="sibTrans" cxnId="{5C2D9454-36EA-4DB9-A6F1-CE67795CE192}">
      <dgm:prSet/>
      <dgm:spPr/>
      <dgm:t>
        <a:bodyPr/>
        <a:lstStyle/>
        <a:p>
          <a:endParaRPr lang="en-US"/>
        </a:p>
      </dgm:t>
    </dgm:pt>
    <dgm:pt modelId="{D3A08325-0668-4D38-91B7-B172F8553889}">
      <dgm:prSet phldrT="[Text]"/>
      <dgm:spPr>
        <a:solidFill>
          <a:srgbClr val="C00000"/>
        </a:solidFill>
      </dgm:spPr>
      <dgm:t>
        <a:bodyPr/>
        <a:lstStyle/>
        <a:p>
          <a:r>
            <a:rPr lang="en-US" dirty="0"/>
            <a:t>Chambers findings</a:t>
          </a:r>
        </a:p>
      </dgm:t>
    </dgm:pt>
    <dgm:pt modelId="{5F3FDC67-890A-4A85-9ECE-20F812CF191B}" type="parTrans" cxnId="{766C78B6-4EC4-447B-9A9B-E809CE687DD3}">
      <dgm:prSet/>
      <dgm:spPr/>
      <dgm:t>
        <a:bodyPr/>
        <a:lstStyle/>
        <a:p>
          <a:endParaRPr lang="en-US"/>
        </a:p>
      </dgm:t>
    </dgm:pt>
    <dgm:pt modelId="{3871BB6C-E79D-4E49-BAE2-29F535E3C5F4}" type="sibTrans" cxnId="{766C78B6-4EC4-447B-9A9B-E809CE687DD3}">
      <dgm:prSet/>
      <dgm:spPr/>
      <dgm:t>
        <a:bodyPr/>
        <a:lstStyle/>
        <a:p>
          <a:endParaRPr lang="en-US"/>
        </a:p>
      </dgm:t>
    </dgm:pt>
    <dgm:pt modelId="{71F3FBAB-599F-4B99-B789-744DB0D94C96}">
      <dgm:prSet phldrT="[Text]"/>
      <dgm:spPr/>
      <dgm:t>
        <a:bodyPr/>
        <a:lstStyle/>
        <a:p>
          <a:endParaRPr lang="en-US" dirty="0"/>
        </a:p>
      </dgm:t>
    </dgm:pt>
    <dgm:pt modelId="{B3BD3431-5FF7-476C-A5BE-99E6E0F7B1F2}" type="parTrans" cxnId="{20B250DB-0C3E-4DB7-B497-BE089C9B7C8C}">
      <dgm:prSet/>
      <dgm:spPr/>
      <dgm:t>
        <a:bodyPr/>
        <a:lstStyle/>
        <a:p>
          <a:endParaRPr lang="en-US"/>
        </a:p>
      </dgm:t>
    </dgm:pt>
    <dgm:pt modelId="{4E789C49-9C64-4CEC-9EC4-585ADEFCF66D}" type="sibTrans" cxnId="{20B250DB-0C3E-4DB7-B497-BE089C9B7C8C}">
      <dgm:prSet/>
      <dgm:spPr/>
      <dgm:t>
        <a:bodyPr/>
        <a:lstStyle/>
        <a:p>
          <a:endParaRPr lang="en-US"/>
        </a:p>
      </dgm:t>
    </dgm:pt>
    <dgm:pt modelId="{93D159BF-EB1C-4024-A82B-DE2B1D2D2DFA}" type="pres">
      <dgm:prSet presAssocID="{9A639CF9-4C2B-4523-9273-F9B692EB22FB}" presName="rootnode" presStyleCnt="0">
        <dgm:presLayoutVars>
          <dgm:chMax/>
          <dgm:chPref/>
          <dgm:dir/>
          <dgm:animLvl val="lvl"/>
        </dgm:presLayoutVars>
      </dgm:prSet>
      <dgm:spPr/>
    </dgm:pt>
    <dgm:pt modelId="{5454E46B-E2FB-40CD-AAD3-DB5934FBFCF8}" type="pres">
      <dgm:prSet presAssocID="{3865C8AC-0A5F-4292-87F5-6E0818A636F9}" presName="composite" presStyleCnt="0"/>
      <dgm:spPr/>
    </dgm:pt>
    <dgm:pt modelId="{36E0B1D6-135F-4752-BCCA-C2925A970B74}" type="pres">
      <dgm:prSet presAssocID="{3865C8AC-0A5F-4292-87F5-6E0818A636F9}" presName="bentUpArrow1" presStyleLbl="alignImgPlace1" presStyleIdx="0" presStyleCnt="2"/>
      <dgm:spPr/>
    </dgm:pt>
    <dgm:pt modelId="{6F0C6F73-5D9D-4BD2-AC82-D7E9C96FFD27}" type="pres">
      <dgm:prSet presAssocID="{3865C8AC-0A5F-4292-87F5-6E0818A636F9}" presName="ParentText" presStyleLbl="node1" presStyleIdx="0" presStyleCnt="3" custLinFactNeighborX="-20690" custLinFactNeighborY="-1232">
        <dgm:presLayoutVars>
          <dgm:chMax val="1"/>
          <dgm:chPref val="1"/>
          <dgm:bulletEnabled val="1"/>
        </dgm:presLayoutVars>
      </dgm:prSet>
      <dgm:spPr/>
    </dgm:pt>
    <dgm:pt modelId="{C0E9ADE6-1525-43E7-9620-20B26A7F04DE}" type="pres">
      <dgm:prSet presAssocID="{3865C8AC-0A5F-4292-87F5-6E0818A636F9}" presName="ChildText" presStyleLbl="revTx" presStyleIdx="0" presStyleCnt="3" custScaleX="348900" custScaleY="95188" custLinFactNeighborX="96368" custLinFactNeighborY="-1119">
        <dgm:presLayoutVars>
          <dgm:chMax val="0"/>
          <dgm:chPref val="0"/>
          <dgm:bulletEnabled val="1"/>
        </dgm:presLayoutVars>
      </dgm:prSet>
      <dgm:spPr/>
    </dgm:pt>
    <dgm:pt modelId="{7EC019B4-05AC-4BCB-8FDD-5F45AB279C65}" type="pres">
      <dgm:prSet presAssocID="{C598CE96-FC00-4FF7-94C1-24238643A058}" presName="sibTrans" presStyleCnt="0"/>
      <dgm:spPr/>
    </dgm:pt>
    <dgm:pt modelId="{32DF323F-C9DC-4B43-A171-1F6EE37B38EC}" type="pres">
      <dgm:prSet presAssocID="{5F6047B1-6256-498F-89D3-BC37EC66F5B8}" presName="composite" presStyleCnt="0"/>
      <dgm:spPr/>
    </dgm:pt>
    <dgm:pt modelId="{72E80918-3D9D-4C90-9955-48A3722AC493}" type="pres">
      <dgm:prSet presAssocID="{5F6047B1-6256-498F-89D3-BC37EC66F5B8}" presName="bentUpArrow1" presStyleLbl="alignImgPlace1" presStyleIdx="1" presStyleCnt="2"/>
      <dgm:spPr/>
    </dgm:pt>
    <dgm:pt modelId="{F549B991-79FB-49D3-9AFE-7448E2B11BE9}" type="pres">
      <dgm:prSet presAssocID="{5F6047B1-6256-498F-89D3-BC37EC66F5B8}" presName="ParentText" presStyleLbl="node1" presStyleIdx="1" presStyleCnt="3" custLinFactNeighborX="-54442" custLinFactNeighborY="-3079">
        <dgm:presLayoutVars>
          <dgm:chMax val="1"/>
          <dgm:chPref val="1"/>
          <dgm:bulletEnabled val="1"/>
        </dgm:presLayoutVars>
      </dgm:prSet>
      <dgm:spPr/>
    </dgm:pt>
    <dgm:pt modelId="{DE6A6C61-816D-4141-B1DE-FD782395C51A}" type="pres">
      <dgm:prSet presAssocID="{5F6047B1-6256-498F-89D3-BC37EC66F5B8}" presName="ChildText" presStyleLbl="revTx" presStyleIdx="1" presStyleCnt="3" custScaleX="392033" custScaleY="98726" custLinFactNeighborX="92977" custLinFactNeighborY="-3747">
        <dgm:presLayoutVars>
          <dgm:chMax val="0"/>
          <dgm:chPref val="0"/>
          <dgm:bulletEnabled val="1"/>
        </dgm:presLayoutVars>
      </dgm:prSet>
      <dgm:spPr/>
    </dgm:pt>
    <dgm:pt modelId="{13329DCF-29B7-424E-86D9-E4610B0B59EA}" type="pres">
      <dgm:prSet presAssocID="{97DBE93F-95D9-4D69-B4AC-91F3CD49550E}" presName="sibTrans" presStyleCnt="0"/>
      <dgm:spPr/>
    </dgm:pt>
    <dgm:pt modelId="{040F0222-7171-45F2-A264-F28E97A46B96}" type="pres">
      <dgm:prSet presAssocID="{D3A08325-0668-4D38-91B7-B172F8553889}" presName="composite" presStyleCnt="0"/>
      <dgm:spPr/>
    </dgm:pt>
    <dgm:pt modelId="{03BA8D27-AFB8-40FB-B349-14425251C509}" type="pres">
      <dgm:prSet presAssocID="{D3A08325-0668-4D38-91B7-B172F8553889}" presName="ParentText" presStyleLbl="node1" presStyleIdx="2" presStyleCnt="3" custLinFactNeighborX="-38794" custLinFactNeighborY="-1847">
        <dgm:presLayoutVars>
          <dgm:chMax val="1"/>
          <dgm:chPref val="1"/>
          <dgm:bulletEnabled val="1"/>
        </dgm:presLayoutVars>
      </dgm:prSet>
      <dgm:spPr/>
    </dgm:pt>
    <dgm:pt modelId="{C719D11C-6452-46D9-8096-50C60C7D90FB}" type="pres">
      <dgm:prSet presAssocID="{D3A08325-0668-4D38-91B7-B172F8553889}" presName="FinalChildText" presStyleLbl="revTx" presStyleIdx="2" presStyleCnt="3" custLinFactNeighborX="-50969" custLinFactNeighborY="-762">
        <dgm:presLayoutVars>
          <dgm:chMax val="0"/>
          <dgm:chPref val="0"/>
          <dgm:bulletEnabled val="1"/>
        </dgm:presLayoutVars>
      </dgm:prSet>
      <dgm:spPr/>
    </dgm:pt>
  </dgm:ptLst>
  <dgm:cxnLst>
    <dgm:cxn modelId="{CADA680E-DEE0-4D36-BD94-01C9F1D1534B}" srcId="{9A639CF9-4C2B-4523-9273-F9B692EB22FB}" destId="{3865C8AC-0A5F-4292-87F5-6E0818A636F9}" srcOrd="0" destOrd="0" parTransId="{6D212D8A-33A0-41F9-BCA1-568BDE2C1EF1}" sibTransId="{C598CE96-FC00-4FF7-94C1-24238643A058}"/>
    <dgm:cxn modelId="{054A9940-F373-4180-B8D8-E55F751153E8}" type="presOf" srcId="{E0E79D30-7C57-499C-A39C-3BCD54335E5B}" destId="{DE6A6C61-816D-4141-B1DE-FD782395C51A}" srcOrd="0" destOrd="0" presId="urn:microsoft.com/office/officeart/2005/8/layout/StepDownProcess"/>
    <dgm:cxn modelId="{235A9867-DE25-4BA7-A246-AD6A96E48C9E}" type="presOf" srcId="{D3A08325-0668-4D38-91B7-B172F8553889}" destId="{03BA8D27-AFB8-40FB-B349-14425251C509}" srcOrd="0" destOrd="0" presId="urn:microsoft.com/office/officeart/2005/8/layout/StepDownProcess"/>
    <dgm:cxn modelId="{5C2D9454-36EA-4DB9-A6F1-CE67795CE192}" srcId="{5F6047B1-6256-498F-89D3-BC37EC66F5B8}" destId="{E0E79D30-7C57-499C-A39C-3BCD54335E5B}" srcOrd="0" destOrd="0" parTransId="{5E157F86-775E-4FD6-8C1C-098CB0D53A11}" sibTransId="{00E9C42F-9F49-4F87-9FA6-E5C3503A5DB2}"/>
    <dgm:cxn modelId="{3156F684-F721-4E57-BBBB-C6A2FC969FAE}" type="presOf" srcId="{71F3FBAB-599F-4B99-B789-744DB0D94C96}" destId="{C719D11C-6452-46D9-8096-50C60C7D90FB}" srcOrd="0" destOrd="0" presId="urn:microsoft.com/office/officeart/2005/8/layout/StepDownProcess"/>
    <dgm:cxn modelId="{7C351F85-48D4-489A-BFB1-5D78E78E86EF}" srcId="{3865C8AC-0A5F-4292-87F5-6E0818A636F9}" destId="{A9F329D2-5AB2-4286-8E55-A75EC4F9D546}" srcOrd="0" destOrd="0" parTransId="{1581B5EB-17D8-449B-854D-A810CB642056}" sibTransId="{3830ABFF-9171-4D08-850C-7E2434A675EB}"/>
    <dgm:cxn modelId="{BA9D1D8A-E8C6-4472-8616-C03C1B6AA27C}" srcId="{9A639CF9-4C2B-4523-9273-F9B692EB22FB}" destId="{5F6047B1-6256-498F-89D3-BC37EC66F5B8}" srcOrd="1" destOrd="0" parTransId="{C34EA9A9-8548-4030-83D0-1433C12D03C2}" sibTransId="{97DBE93F-95D9-4D69-B4AC-91F3CD49550E}"/>
    <dgm:cxn modelId="{22E91A8C-301D-482A-8CE9-9A24CF8A7ABD}" type="presOf" srcId="{3865C8AC-0A5F-4292-87F5-6E0818A636F9}" destId="{6F0C6F73-5D9D-4BD2-AC82-D7E9C96FFD27}" srcOrd="0" destOrd="0" presId="urn:microsoft.com/office/officeart/2005/8/layout/StepDownProcess"/>
    <dgm:cxn modelId="{1CC5BFA5-4481-42FA-A95E-26211B92A9E0}" type="presOf" srcId="{A9F329D2-5AB2-4286-8E55-A75EC4F9D546}" destId="{C0E9ADE6-1525-43E7-9620-20B26A7F04DE}" srcOrd="0" destOrd="0" presId="urn:microsoft.com/office/officeart/2005/8/layout/StepDownProcess"/>
    <dgm:cxn modelId="{0962EAB1-0D3C-4871-9BC8-6D4CB59D6A2E}" type="presOf" srcId="{9A639CF9-4C2B-4523-9273-F9B692EB22FB}" destId="{93D159BF-EB1C-4024-A82B-DE2B1D2D2DFA}" srcOrd="0" destOrd="0" presId="urn:microsoft.com/office/officeart/2005/8/layout/StepDownProcess"/>
    <dgm:cxn modelId="{766C78B6-4EC4-447B-9A9B-E809CE687DD3}" srcId="{9A639CF9-4C2B-4523-9273-F9B692EB22FB}" destId="{D3A08325-0668-4D38-91B7-B172F8553889}" srcOrd="2" destOrd="0" parTransId="{5F3FDC67-890A-4A85-9ECE-20F812CF191B}" sibTransId="{3871BB6C-E79D-4E49-BAE2-29F535E3C5F4}"/>
    <dgm:cxn modelId="{BB0A68BE-2FBC-4658-AF2B-69873A75F261}" type="presOf" srcId="{5F6047B1-6256-498F-89D3-BC37EC66F5B8}" destId="{F549B991-79FB-49D3-9AFE-7448E2B11BE9}" srcOrd="0" destOrd="0" presId="urn:microsoft.com/office/officeart/2005/8/layout/StepDownProcess"/>
    <dgm:cxn modelId="{20B250DB-0C3E-4DB7-B497-BE089C9B7C8C}" srcId="{D3A08325-0668-4D38-91B7-B172F8553889}" destId="{71F3FBAB-599F-4B99-B789-744DB0D94C96}" srcOrd="0" destOrd="0" parTransId="{B3BD3431-5FF7-476C-A5BE-99E6E0F7B1F2}" sibTransId="{4E789C49-9C64-4CEC-9EC4-585ADEFCF66D}"/>
    <dgm:cxn modelId="{D93E88A0-8F41-4976-B13E-7BCA43320041}" type="presParOf" srcId="{93D159BF-EB1C-4024-A82B-DE2B1D2D2DFA}" destId="{5454E46B-E2FB-40CD-AAD3-DB5934FBFCF8}" srcOrd="0" destOrd="0" presId="urn:microsoft.com/office/officeart/2005/8/layout/StepDownProcess"/>
    <dgm:cxn modelId="{48CD6920-C442-46FC-8AD9-4509B4885465}" type="presParOf" srcId="{5454E46B-E2FB-40CD-AAD3-DB5934FBFCF8}" destId="{36E0B1D6-135F-4752-BCCA-C2925A970B74}" srcOrd="0" destOrd="0" presId="urn:microsoft.com/office/officeart/2005/8/layout/StepDownProcess"/>
    <dgm:cxn modelId="{3FF10348-7B3D-49A4-BDF6-EFD2129A5D1D}" type="presParOf" srcId="{5454E46B-E2FB-40CD-AAD3-DB5934FBFCF8}" destId="{6F0C6F73-5D9D-4BD2-AC82-D7E9C96FFD27}" srcOrd="1" destOrd="0" presId="urn:microsoft.com/office/officeart/2005/8/layout/StepDownProcess"/>
    <dgm:cxn modelId="{069713A3-B953-4796-9340-D7F9BABE2BE5}" type="presParOf" srcId="{5454E46B-E2FB-40CD-AAD3-DB5934FBFCF8}" destId="{C0E9ADE6-1525-43E7-9620-20B26A7F04DE}" srcOrd="2" destOrd="0" presId="urn:microsoft.com/office/officeart/2005/8/layout/StepDownProcess"/>
    <dgm:cxn modelId="{22CBF974-F083-45BE-8AF0-4955862E2370}" type="presParOf" srcId="{93D159BF-EB1C-4024-A82B-DE2B1D2D2DFA}" destId="{7EC019B4-05AC-4BCB-8FDD-5F45AB279C65}" srcOrd="1" destOrd="0" presId="urn:microsoft.com/office/officeart/2005/8/layout/StepDownProcess"/>
    <dgm:cxn modelId="{A410158B-FEEC-4C73-9A60-204D5852D6CF}" type="presParOf" srcId="{93D159BF-EB1C-4024-A82B-DE2B1D2D2DFA}" destId="{32DF323F-C9DC-4B43-A171-1F6EE37B38EC}" srcOrd="2" destOrd="0" presId="urn:microsoft.com/office/officeart/2005/8/layout/StepDownProcess"/>
    <dgm:cxn modelId="{6333431E-AE5D-41ED-B7F1-11BD9AD61ADD}" type="presParOf" srcId="{32DF323F-C9DC-4B43-A171-1F6EE37B38EC}" destId="{72E80918-3D9D-4C90-9955-48A3722AC493}" srcOrd="0" destOrd="0" presId="urn:microsoft.com/office/officeart/2005/8/layout/StepDownProcess"/>
    <dgm:cxn modelId="{302406CF-87DC-4210-A027-A32FE9318A37}" type="presParOf" srcId="{32DF323F-C9DC-4B43-A171-1F6EE37B38EC}" destId="{F549B991-79FB-49D3-9AFE-7448E2B11BE9}" srcOrd="1" destOrd="0" presId="urn:microsoft.com/office/officeart/2005/8/layout/StepDownProcess"/>
    <dgm:cxn modelId="{609EB389-5309-43BC-98C2-5B9DB698333B}" type="presParOf" srcId="{32DF323F-C9DC-4B43-A171-1F6EE37B38EC}" destId="{DE6A6C61-816D-4141-B1DE-FD782395C51A}" srcOrd="2" destOrd="0" presId="urn:microsoft.com/office/officeart/2005/8/layout/StepDownProcess"/>
    <dgm:cxn modelId="{BDD5A568-E356-4594-B7FA-4C7AC966AAAB}" type="presParOf" srcId="{93D159BF-EB1C-4024-A82B-DE2B1D2D2DFA}" destId="{13329DCF-29B7-424E-86D9-E4610B0B59EA}" srcOrd="3" destOrd="0" presId="urn:microsoft.com/office/officeart/2005/8/layout/StepDownProcess"/>
    <dgm:cxn modelId="{EB442348-61AD-4D06-B01E-E833D8BF2404}" type="presParOf" srcId="{93D159BF-EB1C-4024-A82B-DE2B1D2D2DFA}" destId="{040F0222-7171-45F2-A264-F28E97A46B96}" srcOrd="4" destOrd="0" presId="urn:microsoft.com/office/officeart/2005/8/layout/StepDownProcess"/>
    <dgm:cxn modelId="{78331845-D17A-4FD8-8F76-EA6FCBFB2FC8}" type="presParOf" srcId="{040F0222-7171-45F2-A264-F28E97A46B96}" destId="{03BA8D27-AFB8-40FB-B349-14425251C509}" srcOrd="0" destOrd="0" presId="urn:microsoft.com/office/officeart/2005/8/layout/StepDownProcess"/>
    <dgm:cxn modelId="{B0AD259C-40FB-4B5B-9403-766B1D21B029}" type="presParOf" srcId="{040F0222-7171-45F2-A264-F28E97A46B96}" destId="{C719D11C-6452-46D9-8096-50C60C7D90FB}"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1A5316-4E89-4848-889D-00939582FF85}"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BF74D4C9-FE43-46A4-BCF4-90B6195FC541}">
      <dgm:prSet phldrT="[Text]"/>
      <dgm:spPr>
        <a:solidFill>
          <a:srgbClr val="C00000"/>
        </a:solidFill>
      </dgm:spPr>
      <dgm:t>
        <a:bodyPr/>
        <a:lstStyle/>
        <a:p>
          <a:r>
            <a:rPr lang="en-US" dirty="0"/>
            <a:t>Inquest to be convened</a:t>
          </a:r>
        </a:p>
      </dgm:t>
    </dgm:pt>
    <dgm:pt modelId="{13E1E396-6BA5-41A0-B4B5-179FF95F67FC}" type="parTrans" cxnId="{09A1A4E2-FA94-401A-9780-13F72F9ADCB0}">
      <dgm:prSet/>
      <dgm:spPr/>
      <dgm:t>
        <a:bodyPr/>
        <a:lstStyle/>
        <a:p>
          <a:endParaRPr lang="en-US"/>
        </a:p>
      </dgm:t>
    </dgm:pt>
    <dgm:pt modelId="{50CE680C-34C7-4FA7-889C-ECA371937E89}" type="sibTrans" cxnId="{09A1A4E2-FA94-401A-9780-13F72F9ADCB0}">
      <dgm:prSet/>
      <dgm:spPr/>
      <dgm:t>
        <a:bodyPr/>
        <a:lstStyle/>
        <a:p>
          <a:endParaRPr lang="en-US"/>
        </a:p>
      </dgm:t>
    </dgm:pt>
    <dgm:pt modelId="{C181E12C-CBE6-4465-9448-F4ABE251D0E4}">
      <dgm:prSet phldrT="[Text]"/>
      <dgm:spPr>
        <a:solidFill>
          <a:srgbClr val="92D050"/>
        </a:solidFill>
      </dgm:spPr>
      <dgm:t>
        <a:bodyPr/>
        <a:lstStyle/>
        <a:p>
          <a:r>
            <a:rPr lang="en-US" dirty="0"/>
            <a:t>Letter to family and interested parties</a:t>
          </a:r>
        </a:p>
      </dgm:t>
    </dgm:pt>
    <dgm:pt modelId="{AA2EF049-D2FA-45AB-BBE9-41E3489F6C8B}" type="parTrans" cxnId="{3F043A92-CC02-499C-8A34-AF6E2198D8D6}">
      <dgm:prSet/>
      <dgm:spPr/>
      <dgm:t>
        <a:bodyPr/>
        <a:lstStyle/>
        <a:p>
          <a:endParaRPr lang="en-US"/>
        </a:p>
      </dgm:t>
    </dgm:pt>
    <dgm:pt modelId="{559C041D-A7BA-4297-8EF2-8629E8E556A8}" type="sibTrans" cxnId="{3F043A92-CC02-499C-8A34-AF6E2198D8D6}">
      <dgm:prSet/>
      <dgm:spPr/>
      <dgm:t>
        <a:bodyPr/>
        <a:lstStyle/>
        <a:p>
          <a:endParaRPr lang="en-US"/>
        </a:p>
      </dgm:t>
    </dgm:pt>
    <dgm:pt modelId="{82C9D4C1-4065-423A-B7B0-37910BC62F4F}">
      <dgm:prSet phldrT="[Text]"/>
      <dgm:spPr>
        <a:solidFill>
          <a:srgbClr val="7030A0"/>
        </a:solidFill>
      </dgm:spPr>
      <dgm:t>
        <a:bodyPr/>
        <a:lstStyle/>
        <a:p>
          <a:r>
            <a:rPr lang="en-US" dirty="0"/>
            <a:t>Pre-inquest (tele) conference</a:t>
          </a:r>
        </a:p>
      </dgm:t>
    </dgm:pt>
    <dgm:pt modelId="{C20C116B-24BF-4963-9CC3-D2747436330C}" type="parTrans" cxnId="{E9C1A145-6736-4F90-83D4-853805CF0746}">
      <dgm:prSet/>
      <dgm:spPr/>
      <dgm:t>
        <a:bodyPr/>
        <a:lstStyle/>
        <a:p>
          <a:endParaRPr lang="en-US"/>
        </a:p>
      </dgm:t>
    </dgm:pt>
    <dgm:pt modelId="{D90976C3-3E0C-4963-A513-355C7652958E}" type="sibTrans" cxnId="{E9C1A145-6736-4F90-83D4-853805CF0746}">
      <dgm:prSet/>
      <dgm:spPr/>
      <dgm:t>
        <a:bodyPr/>
        <a:lstStyle/>
        <a:p>
          <a:endParaRPr lang="en-US"/>
        </a:p>
      </dgm:t>
    </dgm:pt>
    <dgm:pt modelId="{F226D22E-D003-4CAC-87AC-B5972CB013EF}">
      <dgm:prSet phldrT="[Text]"/>
      <dgm:spPr>
        <a:solidFill>
          <a:srgbClr val="92D050"/>
        </a:solidFill>
      </dgm:spPr>
      <dgm:t>
        <a:bodyPr/>
        <a:lstStyle/>
        <a:p>
          <a:r>
            <a:rPr lang="en-US" dirty="0"/>
            <a:t>Notices</a:t>
          </a:r>
        </a:p>
      </dgm:t>
    </dgm:pt>
    <dgm:pt modelId="{3CA80630-CDA2-40EA-ADCD-61EA691F67A8}" type="parTrans" cxnId="{C47F60A5-4269-4E5E-8BDA-B00FE6792EEE}">
      <dgm:prSet/>
      <dgm:spPr/>
      <dgm:t>
        <a:bodyPr/>
        <a:lstStyle/>
        <a:p>
          <a:endParaRPr lang="en-US"/>
        </a:p>
      </dgm:t>
    </dgm:pt>
    <dgm:pt modelId="{5238A2DA-9DBF-4668-BC07-7A612AF7A5A5}" type="sibTrans" cxnId="{C47F60A5-4269-4E5E-8BDA-B00FE6792EEE}">
      <dgm:prSet/>
      <dgm:spPr/>
      <dgm:t>
        <a:bodyPr/>
        <a:lstStyle/>
        <a:p>
          <a:endParaRPr lang="en-US"/>
        </a:p>
      </dgm:t>
    </dgm:pt>
    <dgm:pt modelId="{59ADFE8D-295B-4C89-8A52-4A399DFA3D7B}">
      <dgm:prSet phldrT="[Text]"/>
      <dgm:spPr>
        <a:solidFill>
          <a:srgbClr val="7030A0"/>
        </a:solidFill>
      </dgm:spPr>
      <dgm:t>
        <a:bodyPr/>
        <a:lstStyle/>
        <a:p>
          <a:r>
            <a:rPr lang="en-US" dirty="0"/>
            <a:t>Inquest held</a:t>
          </a:r>
        </a:p>
      </dgm:t>
    </dgm:pt>
    <dgm:pt modelId="{D41EC9D0-0A36-4F7F-BCC6-CD93A795F009}" type="parTrans" cxnId="{DE11F75B-B35F-4D23-B0A1-05BE39218051}">
      <dgm:prSet/>
      <dgm:spPr/>
      <dgm:t>
        <a:bodyPr/>
        <a:lstStyle/>
        <a:p>
          <a:endParaRPr lang="en-US"/>
        </a:p>
      </dgm:t>
    </dgm:pt>
    <dgm:pt modelId="{65BC0462-0C08-4BA3-B58B-8994262F8AD5}" type="sibTrans" cxnId="{DE11F75B-B35F-4D23-B0A1-05BE39218051}">
      <dgm:prSet/>
      <dgm:spPr/>
      <dgm:t>
        <a:bodyPr/>
        <a:lstStyle/>
        <a:p>
          <a:endParaRPr lang="en-US"/>
        </a:p>
      </dgm:t>
    </dgm:pt>
    <dgm:pt modelId="{7A29F407-33DE-4D96-8886-FEE55B5FFA2B}">
      <dgm:prSet/>
      <dgm:spPr>
        <a:solidFill>
          <a:srgbClr val="C00000"/>
        </a:solidFill>
      </dgm:spPr>
      <dgm:t>
        <a:bodyPr/>
        <a:lstStyle/>
        <a:p>
          <a:r>
            <a:rPr lang="en-US" dirty="0"/>
            <a:t>Findings &amp; recommendations</a:t>
          </a:r>
        </a:p>
      </dgm:t>
    </dgm:pt>
    <dgm:pt modelId="{7686A3CB-48CE-4C5E-A42C-5B45EED1D1BA}" type="parTrans" cxnId="{89FA79DB-F7FA-4E49-8EE2-4274599C8B0A}">
      <dgm:prSet/>
      <dgm:spPr/>
      <dgm:t>
        <a:bodyPr/>
        <a:lstStyle/>
        <a:p>
          <a:endParaRPr lang="en-US"/>
        </a:p>
      </dgm:t>
    </dgm:pt>
    <dgm:pt modelId="{751FCF69-914E-4AB0-A6EC-E8AA7BA36CF1}" type="sibTrans" cxnId="{89FA79DB-F7FA-4E49-8EE2-4274599C8B0A}">
      <dgm:prSet/>
      <dgm:spPr/>
      <dgm:t>
        <a:bodyPr/>
        <a:lstStyle/>
        <a:p>
          <a:endParaRPr lang="en-US"/>
        </a:p>
      </dgm:t>
    </dgm:pt>
    <dgm:pt modelId="{8E154FE4-DDF9-4409-8AF2-B95C11C374F6}" type="pres">
      <dgm:prSet presAssocID="{E11A5316-4E89-4848-889D-00939582FF85}" presName="diagram" presStyleCnt="0">
        <dgm:presLayoutVars>
          <dgm:dir/>
          <dgm:resizeHandles val="exact"/>
        </dgm:presLayoutVars>
      </dgm:prSet>
      <dgm:spPr/>
    </dgm:pt>
    <dgm:pt modelId="{F4A66274-D5EC-46DF-8D3A-40421A828C52}" type="pres">
      <dgm:prSet presAssocID="{BF74D4C9-FE43-46A4-BCF4-90B6195FC541}" presName="node" presStyleLbl="node1" presStyleIdx="0" presStyleCnt="6">
        <dgm:presLayoutVars>
          <dgm:bulletEnabled val="1"/>
        </dgm:presLayoutVars>
      </dgm:prSet>
      <dgm:spPr/>
    </dgm:pt>
    <dgm:pt modelId="{829A538C-8EEF-4FA4-80A1-4A2C1C34F54C}" type="pres">
      <dgm:prSet presAssocID="{50CE680C-34C7-4FA7-889C-ECA371937E89}" presName="sibTrans" presStyleLbl="sibTrans2D1" presStyleIdx="0" presStyleCnt="5"/>
      <dgm:spPr/>
    </dgm:pt>
    <dgm:pt modelId="{29B193D4-B3FD-41B6-A174-FEE9D70279D5}" type="pres">
      <dgm:prSet presAssocID="{50CE680C-34C7-4FA7-889C-ECA371937E89}" presName="connectorText" presStyleLbl="sibTrans2D1" presStyleIdx="0" presStyleCnt="5"/>
      <dgm:spPr/>
    </dgm:pt>
    <dgm:pt modelId="{6C3420FE-CECB-4F82-945E-FC2D7A764544}" type="pres">
      <dgm:prSet presAssocID="{C181E12C-CBE6-4465-9448-F4ABE251D0E4}" presName="node" presStyleLbl="node1" presStyleIdx="1" presStyleCnt="6">
        <dgm:presLayoutVars>
          <dgm:bulletEnabled val="1"/>
        </dgm:presLayoutVars>
      </dgm:prSet>
      <dgm:spPr/>
    </dgm:pt>
    <dgm:pt modelId="{4A8A7F37-FFE4-47B9-A990-EE9FA468EB5D}" type="pres">
      <dgm:prSet presAssocID="{559C041D-A7BA-4297-8EF2-8629E8E556A8}" presName="sibTrans" presStyleLbl="sibTrans2D1" presStyleIdx="1" presStyleCnt="5"/>
      <dgm:spPr/>
    </dgm:pt>
    <dgm:pt modelId="{ECD9624D-D377-4811-B220-80605A421944}" type="pres">
      <dgm:prSet presAssocID="{559C041D-A7BA-4297-8EF2-8629E8E556A8}" presName="connectorText" presStyleLbl="sibTrans2D1" presStyleIdx="1" presStyleCnt="5"/>
      <dgm:spPr/>
    </dgm:pt>
    <dgm:pt modelId="{3E840DD2-9266-48B5-87C7-29FEADBB25A4}" type="pres">
      <dgm:prSet presAssocID="{82C9D4C1-4065-423A-B7B0-37910BC62F4F}" presName="node" presStyleLbl="node1" presStyleIdx="2" presStyleCnt="6">
        <dgm:presLayoutVars>
          <dgm:bulletEnabled val="1"/>
        </dgm:presLayoutVars>
      </dgm:prSet>
      <dgm:spPr/>
    </dgm:pt>
    <dgm:pt modelId="{2B23A76B-F438-474B-A05E-105041C7181B}" type="pres">
      <dgm:prSet presAssocID="{D90976C3-3E0C-4963-A513-355C7652958E}" presName="sibTrans" presStyleLbl="sibTrans2D1" presStyleIdx="2" presStyleCnt="5"/>
      <dgm:spPr/>
    </dgm:pt>
    <dgm:pt modelId="{FF4E1865-1300-4AB9-9218-973AD2062DCC}" type="pres">
      <dgm:prSet presAssocID="{D90976C3-3E0C-4963-A513-355C7652958E}" presName="connectorText" presStyleLbl="sibTrans2D1" presStyleIdx="2" presStyleCnt="5"/>
      <dgm:spPr/>
    </dgm:pt>
    <dgm:pt modelId="{3D39F14A-0AAB-4C6E-BDFA-D61AE3009596}" type="pres">
      <dgm:prSet presAssocID="{F226D22E-D003-4CAC-87AC-B5972CB013EF}" presName="node" presStyleLbl="node1" presStyleIdx="3" presStyleCnt="6">
        <dgm:presLayoutVars>
          <dgm:bulletEnabled val="1"/>
        </dgm:presLayoutVars>
      </dgm:prSet>
      <dgm:spPr/>
    </dgm:pt>
    <dgm:pt modelId="{70CCE915-783E-4796-9533-494211BD846F}" type="pres">
      <dgm:prSet presAssocID="{5238A2DA-9DBF-4668-BC07-7A612AF7A5A5}" presName="sibTrans" presStyleLbl="sibTrans2D1" presStyleIdx="3" presStyleCnt="5"/>
      <dgm:spPr/>
    </dgm:pt>
    <dgm:pt modelId="{475DBDF3-CB23-4CE0-9B22-9953704C8126}" type="pres">
      <dgm:prSet presAssocID="{5238A2DA-9DBF-4668-BC07-7A612AF7A5A5}" presName="connectorText" presStyleLbl="sibTrans2D1" presStyleIdx="3" presStyleCnt="5"/>
      <dgm:spPr/>
    </dgm:pt>
    <dgm:pt modelId="{DC61A9D3-5552-4617-B33A-98ABBDC98EA6}" type="pres">
      <dgm:prSet presAssocID="{59ADFE8D-295B-4C89-8A52-4A399DFA3D7B}" presName="node" presStyleLbl="node1" presStyleIdx="4" presStyleCnt="6">
        <dgm:presLayoutVars>
          <dgm:bulletEnabled val="1"/>
        </dgm:presLayoutVars>
      </dgm:prSet>
      <dgm:spPr/>
    </dgm:pt>
    <dgm:pt modelId="{962E30C6-AE05-4428-B021-E473123433B3}" type="pres">
      <dgm:prSet presAssocID="{65BC0462-0C08-4BA3-B58B-8994262F8AD5}" presName="sibTrans" presStyleLbl="sibTrans2D1" presStyleIdx="4" presStyleCnt="5"/>
      <dgm:spPr/>
    </dgm:pt>
    <dgm:pt modelId="{04C47A90-DBDB-4AC0-9288-ABEB9EE01DDE}" type="pres">
      <dgm:prSet presAssocID="{65BC0462-0C08-4BA3-B58B-8994262F8AD5}" presName="connectorText" presStyleLbl="sibTrans2D1" presStyleIdx="4" presStyleCnt="5"/>
      <dgm:spPr/>
    </dgm:pt>
    <dgm:pt modelId="{421C54CD-A6F9-4C42-8907-BAF0C28D69A0}" type="pres">
      <dgm:prSet presAssocID="{7A29F407-33DE-4D96-8886-FEE55B5FFA2B}" presName="node" presStyleLbl="node1" presStyleIdx="5" presStyleCnt="6">
        <dgm:presLayoutVars>
          <dgm:bulletEnabled val="1"/>
        </dgm:presLayoutVars>
      </dgm:prSet>
      <dgm:spPr/>
    </dgm:pt>
  </dgm:ptLst>
  <dgm:cxnLst>
    <dgm:cxn modelId="{D239AE23-B466-4566-8A45-AAEA5E9F638C}" type="presOf" srcId="{C181E12C-CBE6-4465-9448-F4ABE251D0E4}" destId="{6C3420FE-CECB-4F82-945E-FC2D7A764544}" srcOrd="0" destOrd="0" presId="urn:microsoft.com/office/officeart/2005/8/layout/process5"/>
    <dgm:cxn modelId="{27BF7B33-D394-4430-92DA-79CE8EB5D45C}" type="presOf" srcId="{65BC0462-0C08-4BA3-B58B-8994262F8AD5}" destId="{962E30C6-AE05-4428-B021-E473123433B3}" srcOrd="0" destOrd="0" presId="urn:microsoft.com/office/officeart/2005/8/layout/process5"/>
    <dgm:cxn modelId="{4FEAAC3A-4870-4267-AE90-D820A10ACC34}" type="presOf" srcId="{E11A5316-4E89-4848-889D-00939582FF85}" destId="{8E154FE4-DDF9-4409-8AF2-B95C11C374F6}" srcOrd="0" destOrd="0" presId="urn:microsoft.com/office/officeart/2005/8/layout/process5"/>
    <dgm:cxn modelId="{DBB6933D-E4F8-4D19-9532-73B12015508B}" type="presOf" srcId="{559C041D-A7BA-4297-8EF2-8629E8E556A8}" destId="{ECD9624D-D377-4811-B220-80605A421944}" srcOrd="1" destOrd="0" presId="urn:microsoft.com/office/officeart/2005/8/layout/process5"/>
    <dgm:cxn modelId="{DE11F75B-B35F-4D23-B0A1-05BE39218051}" srcId="{E11A5316-4E89-4848-889D-00939582FF85}" destId="{59ADFE8D-295B-4C89-8A52-4A399DFA3D7B}" srcOrd="4" destOrd="0" parTransId="{D41EC9D0-0A36-4F7F-BCC6-CD93A795F009}" sibTransId="{65BC0462-0C08-4BA3-B58B-8994262F8AD5}"/>
    <dgm:cxn modelId="{0ECD6F5F-D082-497B-B698-2D4D4BE3DD88}" type="presOf" srcId="{F226D22E-D003-4CAC-87AC-B5972CB013EF}" destId="{3D39F14A-0AAB-4C6E-BDFA-D61AE3009596}" srcOrd="0" destOrd="0" presId="urn:microsoft.com/office/officeart/2005/8/layout/process5"/>
    <dgm:cxn modelId="{CBD1F662-17EE-45C6-9B3B-A4D58619548A}" type="presOf" srcId="{5238A2DA-9DBF-4668-BC07-7A612AF7A5A5}" destId="{475DBDF3-CB23-4CE0-9B22-9953704C8126}" srcOrd="1" destOrd="0" presId="urn:microsoft.com/office/officeart/2005/8/layout/process5"/>
    <dgm:cxn modelId="{E9C1A145-6736-4F90-83D4-853805CF0746}" srcId="{E11A5316-4E89-4848-889D-00939582FF85}" destId="{82C9D4C1-4065-423A-B7B0-37910BC62F4F}" srcOrd="2" destOrd="0" parTransId="{C20C116B-24BF-4963-9CC3-D2747436330C}" sibTransId="{D90976C3-3E0C-4963-A513-355C7652958E}"/>
    <dgm:cxn modelId="{8149934B-2D16-4445-BDCF-D788A2EECC52}" type="presOf" srcId="{5238A2DA-9DBF-4668-BC07-7A612AF7A5A5}" destId="{70CCE915-783E-4796-9533-494211BD846F}" srcOrd="0" destOrd="0" presId="urn:microsoft.com/office/officeart/2005/8/layout/process5"/>
    <dgm:cxn modelId="{9EEFBB76-FA0C-4952-AFA9-3834765371FF}" type="presOf" srcId="{BF74D4C9-FE43-46A4-BCF4-90B6195FC541}" destId="{F4A66274-D5EC-46DF-8D3A-40421A828C52}" srcOrd="0" destOrd="0" presId="urn:microsoft.com/office/officeart/2005/8/layout/process5"/>
    <dgm:cxn modelId="{3B843659-1C8A-4C1B-9623-BF5CF806A5F6}" type="presOf" srcId="{50CE680C-34C7-4FA7-889C-ECA371937E89}" destId="{29B193D4-B3FD-41B6-A174-FEE9D70279D5}" srcOrd="1" destOrd="0" presId="urn:microsoft.com/office/officeart/2005/8/layout/process5"/>
    <dgm:cxn modelId="{C275CD88-BD2D-40A0-BEB8-8849ED438718}" type="presOf" srcId="{65BC0462-0C08-4BA3-B58B-8994262F8AD5}" destId="{04C47A90-DBDB-4AC0-9288-ABEB9EE01DDE}" srcOrd="1" destOrd="0" presId="urn:microsoft.com/office/officeart/2005/8/layout/process5"/>
    <dgm:cxn modelId="{3F043A92-CC02-499C-8A34-AF6E2198D8D6}" srcId="{E11A5316-4E89-4848-889D-00939582FF85}" destId="{C181E12C-CBE6-4465-9448-F4ABE251D0E4}" srcOrd="1" destOrd="0" parTransId="{AA2EF049-D2FA-45AB-BBE9-41E3489F6C8B}" sibTransId="{559C041D-A7BA-4297-8EF2-8629E8E556A8}"/>
    <dgm:cxn modelId="{7E9E8C98-4EEE-432F-8BC6-A4D922D92DCB}" type="presOf" srcId="{50CE680C-34C7-4FA7-889C-ECA371937E89}" destId="{829A538C-8EEF-4FA4-80A1-4A2C1C34F54C}" srcOrd="0" destOrd="0" presId="urn:microsoft.com/office/officeart/2005/8/layout/process5"/>
    <dgm:cxn modelId="{1482CCA2-AF6A-4A1F-97F8-AB23C0A66DDE}" type="presOf" srcId="{559C041D-A7BA-4297-8EF2-8629E8E556A8}" destId="{4A8A7F37-FFE4-47B9-A990-EE9FA468EB5D}" srcOrd="0" destOrd="0" presId="urn:microsoft.com/office/officeart/2005/8/layout/process5"/>
    <dgm:cxn modelId="{C47F60A5-4269-4E5E-8BDA-B00FE6792EEE}" srcId="{E11A5316-4E89-4848-889D-00939582FF85}" destId="{F226D22E-D003-4CAC-87AC-B5972CB013EF}" srcOrd="3" destOrd="0" parTransId="{3CA80630-CDA2-40EA-ADCD-61EA691F67A8}" sibTransId="{5238A2DA-9DBF-4668-BC07-7A612AF7A5A5}"/>
    <dgm:cxn modelId="{0EC820B5-CB29-4E2B-8656-8146DD149D04}" type="presOf" srcId="{7A29F407-33DE-4D96-8886-FEE55B5FFA2B}" destId="{421C54CD-A6F9-4C42-8907-BAF0C28D69A0}" srcOrd="0" destOrd="0" presId="urn:microsoft.com/office/officeart/2005/8/layout/process5"/>
    <dgm:cxn modelId="{1B40C6C0-6488-457C-8773-277CB5F824A9}" type="presOf" srcId="{D90976C3-3E0C-4963-A513-355C7652958E}" destId="{FF4E1865-1300-4AB9-9218-973AD2062DCC}" srcOrd="1" destOrd="0" presId="urn:microsoft.com/office/officeart/2005/8/layout/process5"/>
    <dgm:cxn modelId="{1A9298C1-ACD6-456E-9F6A-17D8EC1C4D5A}" type="presOf" srcId="{82C9D4C1-4065-423A-B7B0-37910BC62F4F}" destId="{3E840DD2-9266-48B5-87C7-29FEADBB25A4}" srcOrd="0" destOrd="0" presId="urn:microsoft.com/office/officeart/2005/8/layout/process5"/>
    <dgm:cxn modelId="{89FA79DB-F7FA-4E49-8EE2-4274599C8B0A}" srcId="{E11A5316-4E89-4848-889D-00939582FF85}" destId="{7A29F407-33DE-4D96-8886-FEE55B5FFA2B}" srcOrd="5" destOrd="0" parTransId="{7686A3CB-48CE-4C5E-A42C-5B45EED1D1BA}" sibTransId="{751FCF69-914E-4AB0-A6EC-E8AA7BA36CF1}"/>
    <dgm:cxn modelId="{09A1A4E2-FA94-401A-9780-13F72F9ADCB0}" srcId="{E11A5316-4E89-4848-889D-00939582FF85}" destId="{BF74D4C9-FE43-46A4-BCF4-90B6195FC541}" srcOrd="0" destOrd="0" parTransId="{13E1E396-6BA5-41A0-B4B5-179FF95F67FC}" sibTransId="{50CE680C-34C7-4FA7-889C-ECA371937E89}"/>
    <dgm:cxn modelId="{EDA618ED-912A-4F30-AD9A-31664DF60C21}" type="presOf" srcId="{59ADFE8D-295B-4C89-8A52-4A399DFA3D7B}" destId="{DC61A9D3-5552-4617-B33A-98ABBDC98EA6}" srcOrd="0" destOrd="0" presId="urn:microsoft.com/office/officeart/2005/8/layout/process5"/>
    <dgm:cxn modelId="{DB9EAEFF-1103-4393-9AF3-3ECCFC853860}" type="presOf" srcId="{D90976C3-3E0C-4963-A513-355C7652958E}" destId="{2B23A76B-F438-474B-A05E-105041C7181B}" srcOrd="0" destOrd="0" presId="urn:microsoft.com/office/officeart/2005/8/layout/process5"/>
    <dgm:cxn modelId="{35211CF6-52AF-4912-81AF-AA279FC0B134}" type="presParOf" srcId="{8E154FE4-DDF9-4409-8AF2-B95C11C374F6}" destId="{F4A66274-D5EC-46DF-8D3A-40421A828C52}" srcOrd="0" destOrd="0" presId="urn:microsoft.com/office/officeart/2005/8/layout/process5"/>
    <dgm:cxn modelId="{601A3C58-B37F-4451-B751-350E351AB8A6}" type="presParOf" srcId="{8E154FE4-DDF9-4409-8AF2-B95C11C374F6}" destId="{829A538C-8EEF-4FA4-80A1-4A2C1C34F54C}" srcOrd="1" destOrd="0" presId="urn:microsoft.com/office/officeart/2005/8/layout/process5"/>
    <dgm:cxn modelId="{D9C7AB28-7099-46EA-AC39-D7A8C73F1CEF}" type="presParOf" srcId="{829A538C-8EEF-4FA4-80A1-4A2C1C34F54C}" destId="{29B193D4-B3FD-41B6-A174-FEE9D70279D5}" srcOrd="0" destOrd="0" presId="urn:microsoft.com/office/officeart/2005/8/layout/process5"/>
    <dgm:cxn modelId="{AEBD6F98-AE06-43E1-ABF5-889ADB300547}" type="presParOf" srcId="{8E154FE4-DDF9-4409-8AF2-B95C11C374F6}" destId="{6C3420FE-CECB-4F82-945E-FC2D7A764544}" srcOrd="2" destOrd="0" presId="urn:microsoft.com/office/officeart/2005/8/layout/process5"/>
    <dgm:cxn modelId="{29E1DB3E-D203-4E2D-919C-9D83C47BFFA8}" type="presParOf" srcId="{8E154FE4-DDF9-4409-8AF2-B95C11C374F6}" destId="{4A8A7F37-FFE4-47B9-A990-EE9FA468EB5D}" srcOrd="3" destOrd="0" presId="urn:microsoft.com/office/officeart/2005/8/layout/process5"/>
    <dgm:cxn modelId="{0A7A15CC-9980-48E1-AAB7-6BA479F9761B}" type="presParOf" srcId="{4A8A7F37-FFE4-47B9-A990-EE9FA468EB5D}" destId="{ECD9624D-D377-4811-B220-80605A421944}" srcOrd="0" destOrd="0" presId="urn:microsoft.com/office/officeart/2005/8/layout/process5"/>
    <dgm:cxn modelId="{F5C4839E-CCD7-4C3D-890C-D45255EFFF77}" type="presParOf" srcId="{8E154FE4-DDF9-4409-8AF2-B95C11C374F6}" destId="{3E840DD2-9266-48B5-87C7-29FEADBB25A4}" srcOrd="4" destOrd="0" presId="urn:microsoft.com/office/officeart/2005/8/layout/process5"/>
    <dgm:cxn modelId="{0734827F-4170-401D-8309-D204755A03ED}" type="presParOf" srcId="{8E154FE4-DDF9-4409-8AF2-B95C11C374F6}" destId="{2B23A76B-F438-474B-A05E-105041C7181B}" srcOrd="5" destOrd="0" presId="urn:microsoft.com/office/officeart/2005/8/layout/process5"/>
    <dgm:cxn modelId="{0114B103-07DD-4CC8-8F30-A2A0CD2A457C}" type="presParOf" srcId="{2B23A76B-F438-474B-A05E-105041C7181B}" destId="{FF4E1865-1300-4AB9-9218-973AD2062DCC}" srcOrd="0" destOrd="0" presId="urn:microsoft.com/office/officeart/2005/8/layout/process5"/>
    <dgm:cxn modelId="{9F2B802E-4F63-416E-9B28-DDF6BCA07D50}" type="presParOf" srcId="{8E154FE4-DDF9-4409-8AF2-B95C11C374F6}" destId="{3D39F14A-0AAB-4C6E-BDFA-D61AE3009596}" srcOrd="6" destOrd="0" presId="urn:microsoft.com/office/officeart/2005/8/layout/process5"/>
    <dgm:cxn modelId="{427527ED-025C-44C3-9695-BACCEA0CAC19}" type="presParOf" srcId="{8E154FE4-DDF9-4409-8AF2-B95C11C374F6}" destId="{70CCE915-783E-4796-9533-494211BD846F}" srcOrd="7" destOrd="0" presId="urn:microsoft.com/office/officeart/2005/8/layout/process5"/>
    <dgm:cxn modelId="{3F408E7C-9C84-489B-A11A-D88E9B36CD95}" type="presParOf" srcId="{70CCE915-783E-4796-9533-494211BD846F}" destId="{475DBDF3-CB23-4CE0-9B22-9953704C8126}" srcOrd="0" destOrd="0" presId="urn:microsoft.com/office/officeart/2005/8/layout/process5"/>
    <dgm:cxn modelId="{6EED39D6-AF4F-4684-B1B7-93CEADCE7EF7}" type="presParOf" srcId="{8E154FE4-DDF9-4409-8AF2-B95C11C374F6}" destId="{DC61A9D3-5552-4617-B33A-98ABBDC98EA6}" srcOrd="8" destOrd="0" presId="urn:microsoft.com/office/officeart/2005/8/layout/process5"/>
    <dgm:cxn modelId="{20671DAA-1695-4895-B874-613644A0E224}" type="presParOf" srcId="{8E154FE4-DDF9-4409-8AF2-B95C11C374F6}" destId="{962E30C6-AE05-4428-B021-E473123433B3}" srcOrd="9" destOrd="0" presId="urn:microsoft.com/office/officeart/2005/8/layout/process5"/>
    <dgm:cxn modelId="{7AE1AFBE-12E2-4E65-BDBD-9803E948B67F}" type="presParOf" srcId="{962E30C6-AE05-4428-B021-E473123433B3}" destId="{04C47A90-DBDB-4AC0-9288-ABEB9EE01DDE}" srcOrd="0" destOrd="0" presId="urn:microsoft.com/office/officeart/2005/8/layout/process5"/>
    <dgm:cxn modelId="{4A8332FC-2709-4824-ADFC-E913566EFC31}" type="presParOf" srcId="{8E154FE4-DDF9-4409-8AF2-B95C11C374F6}" destId="{421C54CD-A6F9-4C42-8907-BAF0C28D69A0}"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C3A986-4067-4D29-BBBE-85D7B2F652B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93B90722-40C3-4C4E-A3B5-8E969E1505D0}">
      <dgm:prSet phldrT="[Text]"/>
      <dgm:spPr>
        <a:solidFill>
          <a:srgbClr val="92D050"/>
        </a:solidFill>
      </dgm:spPr>
      <dgm:t>
        <a:bodyPr/>
        <a:lstStyle/>
        <a:p>
          <a:r>
            <a:rPr lang="en-US" dirty="0"/>
            <a:t>Letter to family</a:t>
          </a:r>
        </a:p>
      </dgm:t>
    </dgm:pt>
    <dgm:pt modelId="{BD4A5DCE-A30E-4EE2-B8AA-3AB795C533B9}" type="parTrans" cxnId="{8CF12D48-A1F2-4CEE-B3FD-135C2BC558E1}">
      <dgm:prSet/>
      <dgm:spPr/>
      <dgm:t>
        <a:bodyPr/>
        <a:lstStyle/>
        <a:p>
          <a:endParaRPr lang="en-US"/>
        </a:p>
      </dgm:t>
    </dgm:pt>
    <dgm:pt modelId="{C43B0547-1192-4081-8693-C8D68AA95A03}" type="sibTrans" cxnId="{8CF12D48-A1F2-4CEE-B3FD-135C2BC558E1}">
      <dgm:prSet/>
      <dgm:spPr/>
      <dgm:t>
        <a:bodyPr/>
        <a:lstStyle/>
        <a:p>
          <a:endParaRPr lang="en-US"/>
        </a:p>
      </dgm:t>
    </dgm:pt>
    <dgm:pt modelId="{A8796BD3-C5A7-4B7E-A73C-C66783CFA878}">
      <dgm:prSet phldrT="[Text]"/>
      <dgm:spPr/>
      <dgm:t>
        <a:bodyPr/>
        <a:lstStyle/>
        <a:p>
          <a:r>
            <a:rPr lang="en-US" dirty="0"/>
            <a:t>Introduces Coroner, explains process and various rights</a:t>
          </a:r>
        </a:p>
      </dgm:t>
    </dgm:pt>
    <dgm:pt modelId="{C93E3C94-C773-4E5E-9A9C-71074D1B95F1}" type="parTrans" cxnId="{8938A350-C7E9-4697-AEDB-8988B30F9EEF}">
      <dgm:prSet/>
      <dgm:spPr/>
      <dgm:t>
        <a:bodyPr/>
        <a:lstStyle/>
        <a:p>
          <a:endParaRPr lang="en-US"/>
        </a:p>
      </dgm:t>
    </dgm:pt>
    <dgm:pt modelId="{0DF2CAD1-38A8-49BC-8DC1-02E9EEE5758F}" type="sibTrans" cxnId="{8938A350-C7E9-4697-AEDB-8988B30F9EEF}">
      <dgm:prSet/>
      <dgm:spPr/>
      <dgm:t>
        <a:bodyPr/>
        <a:lstStyle/>
        <a:p>
          <a:endParaRPr lang="en-US"/>
        </a:p>
      </dgm:t>
    </dgm:pt>
    <dgm:pt modelId="{BC3E6596-4AB8-4ACE-8CFD-6F4886CFA73B}">
      <dgm:prSet phldrT="[Text]"/>
      <dgm:spPr>
        <a:solidFill>
          <a:srgbClr val="0070C0"/>
        </a:solidFill>
      </dgm:spPr>
      <dgm:t>
        <a:bodyPr/>
        <a:lstStyle/>
        <a:p>
          <a:r>
            <a:rPr lang="en-US" dirty="0"/>
            <a:t>Police file received</a:t>
          </a:r>
        </a:p>
      </dgm:t>
    </dgm:pt>
    <dgm:pt modelId="{363D5542-5D1E-417E-9A70-1984D879F1BF}" type="parTrans" cxnId="{6537A33F-06CC-4C3A-81B5-3B5215A646E2}">
      <dgm:prSet/>
      <dgm:spPr/>
      <dgm:t>
        <a:bodyPr/>
        <a:lstStyle/>
        <a:p>
          <a:endParaRPr lang="en-US"/>
        </a:p>
      </dgm:t>
    </dgm:pt>
    <dgm:pt modelId="{1D9F023F-E5EF-4C9B-9BB5-041B5CD76ADF}" type="sibTrans" cxnId="{6537A33F-06CC-4C3A-81B5-3B5215A646E2}">
      <dgm:prSet/>
      <dgm:spPr/>
      <dgm:t>
        <a:bodyPr/>
        <a:lstStyle/>
        <a:p>
          <a:endParaRPr lang="en-US"/>
        </a:p>
      </dgm:t>
    </dgm:pt>
    <dgm:pt modelId="{2E8A8944-23B1-4C0B-B445-B5BD2067BAC5}">
      <dgm:prSet phldrT="[Text]"/>
      <dgm:spPr/>
      <dgm:t>
        <a:bodyPr/>
        <a:lstStyle/>
        <a:p>
          <a:r>
            <a:rPr lang="en-US" dirty="0"/>
            <a:t>Initial witness statements</a:t>
          </a:r>
        </a:p>
      </dgm:t>
    </dgm:pt>
    <dgm:pt modelId="{7C4AC8A7-57A9-4FA4-BD42-28827BA2399B}" type="parTrans" cxnId="{2D4B4D95-63C5-4B34-ABE8-A769C0472E4C}">
      <dgm:prSet/>
      <dgm:spPr/>
      <dgm:t>
        <a:bodyPr/>
        <a:lstStyle/>
        <a:p>
          <a:endParaRPr lang="en-US"/>
        </a:p>
      </dgm:t>
    </dgm:pt>
    <dgm:pt modelId="{891749A6-C7C5-4C89-A6C4-FA29D44F4732}" type="sibTrans" cxnId="{2D4B4D95-63C5-4B34-ABE8-A769C0472E4C}">
      <dgm:prSet/>
      <dgm:spPr/>
      <dgm:t>
        <a:bodyPr/>
        <a:lstStyle/>
        <a:p>
          <a:endParaRPr lang="en-US"/>
        </a:p>
      </dgm:t>
    </dgm:pt>
    <dgm:pt modelId="{51EA185F-7A6D-4599-8C57-3850E48AF3B8}">
      <dgm:prSet phldrT="[Text]"/>
      <dgm:spPr>
        <a:solidFill>
          <a:srgbClr val="7030A0"/>
        </a:solidFill>
      </dgm:spPr>
      <dgm:t>
        <a:bodyPr/>
        <a:lstStyle/>
        <a:p>
          <a:r>
            <a:rPr lang="en-US" dirty="0"/>
            <a:t>Meet with family</a:t>
          </a:r>
        </a:p>
      </dgm:t>
    </dgm:pt>
    <dgm:pt modelId="{BF9AA2B4-E3CE-442B-A237-B7C314120775}" type="parTrans" cxnId="{DC806817-28B9-48D4-A507-96BC049D0168}">
      <dgm:prSet/>
      <dgm:spPr/>
      <dgm:t>
        <a:bodyPr/>
        <a:lstStyle/>
        <a:p>
          <a:endParaRPr lang="en-US"/>
        </a:p>
      </dgm:t>
    </dgm:pt>
    <dgm:pt modelId="{C449F0BF-EC88-48D5-B4CC-CE1F06CA86AD}" type="sibTrans" cxnId="{DC806817-28B9-48D4-A507-96BC049D0168}">
      <dgm:prSet/>
      <dgm:spPr/>
      <dgm:t>
        <a:bodyPr/>
        <a:lstStyle/>
        <a:p>
          <a:endParaRPr lang="en-US"/>
        </a:p>
      </dgm:t>
    </dgm:pt>
    <dgm:pt modelId="{87379F5E-AED1-48EF-8D55-5660CA73F130}">
      <dgm:prSet phldrT="[Text]"/>
      <dgm:spPr/>
      <dgm:t>
        <a:bodyPr/>
        <a:lstStyle/>
        <a:p>
          <a:r>
            <a:rPr lang="en-US" dirty="0"/>
            <a:t>Purpose and process</a:t>
          </a:r>
        </a:p>
      </dgm:t>
    </dgm:pt>
    <dgm:pt modelId="{218B07CD-6CFD-4651-8874-51CF1043B0CC}" type="parTrans" cxnId="{7E19D85F-572D-4FB6-BEEB-53FFF07AAD18}">
      <dgm:prSet/>
      <dgm:spPr/>
      <dgm:t>
        <a:bodyPr/>
        <a:lstStyle/>
        <a:p>
          <a:endParaRPr lang="en-US"/>
        </a:p>
      </dgm:t>
    </dgm:pt>
    <dgm:pt modelId="{ADA5BC6E-89E9-4D0C-BB7D-8EEDBC4A1243}" type="sibTrans" cxnId="{7E19D85F-572D-4FB6-BEEB-53FFF07AAD18}">
      <dgm:prSet/>
      <dgm:spPr/>
      <dgm:t>
        <a:bodyPr/>
        <a:lstStyle/>
        <a:p>
          <a:endParaRPr lang="en-US"/>
        </a:p>
      </dgm:t>
    </dgm:pt>
    <dgm:pt modelId="{986D7678-629F-4017-BD29-73D410B9B4AB}" type="pres">
      <dgm:prSet presAssocID="{BEC3A986-4067-4D29-BBBE-85D7B2F652B1}" presName="rootnode" presStyleCnt="0">
        <dgm:presLayoutVars>
          <dgm:chMax/>
          <dgm:chPref/>
          <dgm:dir/>
          <dgm:animLvl val="lvl"/>
        </dgm:presLayoutVars>
      </dgm:prSet>
      <dgm:spPr/>
    </dgm:pt>
    <dgm:pt modelId="{6A6F78C6-FE89-439D-9974-6A38750F31BC}" type="pres">
      <dgm:prSet presAssocID="{93B90722-40C3-4C4E-A3B5-8E969E1505D0}" presName="composite" presStyleCnt="0"/>
      <dgm:spPr/>
    </dgm:pt>
    <dgm:pt modelId="{F565A00A-7331-4041-9188-72BFDCA3478C}" type="pres">
      <dgm:prSet presAssocID="{93B90722-40C3-4C4E-A3B5-8E969E1505D0}" presName="bentUpArrow1" presStyleLbl="alignImgPlace1" presStyleIdx="0" presStyleCnt="2" custLinFactNeighborX="35732" custLinFactNeighborY="4339"/>
      <dgm:spPr/>
    </dgm:pt>
    <dgm:pt modelId="{41BEC91E-0A0C-4AAD-B729-4C21A5B10AE3}" type="pres">
      <dgm:prSet presAssocID="{93B90722-40C3-4C4E-A3B5-8E969E1505D0}" presName="ParentText" presStyleLbl="node1" presStyleIdx="0" presStyleCnt="3" custLinFactNeighborX="-72512" custLinFactNeighborY="-84363">
        <dgm:presLayoutVars>
          <dgm:chMax val="1"/>
          <dgm:chPref val="1"/>
          <dgm:bulletEnabled val="1"/>
        </dgm:presLayoutVars>
      </dgm:prSet>
      <dgm:spPr/>
    </dgm:pt>
    <dgm:pt modelId="{2A5A9AA7-3466-47E5-A2C3-447A9976B317}" type="pres">
      <dgm:prSet presAssocID="{93B90722-40C3-4C4E-A3B5-8E969E1505D0}" presName="ChildText" presStyleLbl="revTx" presStyleIdx="0" presStyleCnt="3" custScaleX="311479" custScaleY="92687" custLinFactX="12143" custLinFactNeighborX="100000" custLinFactNeighborY="0">
        <dgm:presLayoutVars>
          <dgm:chMax val="0"/>
          <dgm:chPref val="0"/>
          <dgm:bulletEnabled val="1"/>
        </dgm:presLayoutVars>
      </dgm:prSet>
      <dgm:spPr/>
    </dgm:pt>
    <dgm:pt modelId="{FA348D76-A428-4312-B8DD-89D81B649479}" type="pres">
      <dgm:prSet presAssocID="{C43B0547-1192-4081-8693-C8D68AA95A03}" presName="sibTrans" presStyleCnt="0"/>
      <dgm:spPr/>
    </dgm:pt>
    <dgm:pt modelId="{0A439273-6D1D-4ED7-B7C3-7152DF0955C8}" type="pres">
      <dgm:prSet presAssocID="{BC3E6596-4AB8-4ACE-8CFD-6F4886CFA73B}" presName="composite" presStyleCnt="0"/>
      <dgm:spPr/>
    </dgm:pt>
    <dgm:pt modelId="{5ABBEB28-9FEA-4033-9181-7DDE160F0732}" type="pres">
      <dgm:prSet presAssocID="{BC3E6596-4AB8-4ACE-8CFD-6F4886CFA73B}" presName="bentUpArrow1" presStyleLbl="alignImgPlace1" presStyleIdx="1" presStyleCnt="2" custLinFactNeighborX="38590" custLinFactNeighborY="7594"/>
      <dgm:spPr/>
    </dgm:pt>
    <dgm:pt modelId="{FC476FD0-D986-4440-A0C0-39676FB4766F}" type="pres">
      <dgm:prSet presAssocID="{BC3E6596-4AB8-4ACE-8CFD-6F4886CFA73B}" presName="ParentText" presStyleLbl="node1" presStyleIdx="1" presStyleCnt="3" custLinFactNeighborX="-657" custLinFactNeighborY="-1876">
        <dgm:presLayoutVars>
          <dgm:chMax val="1"/>
          <dgm:chPref val="1"/>
          <dgm:bulletEnabled val="1"/>
        </dgm:presLayoutVars>
      </dgm:prSet>
      <dgm:spPr/>
    </dgm:pt>
    <dgm:pt modelId="{409F8C1B-9A5F-4FB9-AC16-6ED9477FFD24}" type="pres">
      <dgm:prSet presAssocID="{BC3E6596-4AB8-4ACE-8CFD-6F4886CFA73B}" presName="ChildText" presStyleLbl="revTx" presStyleIdx="1" presStyleCnt="3">
        <dgm:presLayoutVars>
          <dgm:chMax val="0"/>
          <dgm:chPref val="0"/>
          <dgm:bulletEnabled val="1"/>
        </dgm:presLayoutVars>
      </dgm:prSet>
      <dgm:spPr/>
    </dgm:pt>
    <dgm:pt modelId="{C74EB6DC-90A3-4030-B9C7-581A78BB7A9E}" type="pres">
      <dgm:prSet presAssocID="{1D9F023F-E5EF-4C9B-9BB5-041B5CD76ADF}" presName="sibTrans" presStyleCnt="0"/>
      <dgm:spPr/>
    </dgm:pt>
    <dgm:pt modelId="{AD368E27-E4BA-4579-B1E5-9C1123076DE6}" type="pres">
      <dgm:prSet presAssocID="{51EA185F-7A6D-4599-8C57-3850E48AF3B8}" presName="composite" presStyleCnt="0"/>
      <dgm:spPr/>
    </dgm:pt>
    <dgm:pt modelId="{531086B6-89EB-42ED-9E0D-B8A4ADE4A996}" type="pres">
      <dgm:prSet presAssocID="{51EA185F-7A6D-4599-8C57-3850E48AF3B8}" presName="ParentText" presStyleLbl="node1" presStyleIdx="2" presStyleCnt="3">
        <dgm:presLayoutVars>
          <dgm:chMax val="1"/>
          <dgm:chPref val="1"/>
          <dgm:bulletEnabled val="1"/>
        </dgm:presLayoutVars>
      </dgm:prSet>
      <dgm:spPr/>
    </dgm:pt>
    <dgm:pt modelId="{46586A5B-AC23-45D1-BB6B-14991EA0CE5E}" type="pres">
      <dgm:prSet presAssocID="{51EA185F-7A6D-4599-8C57-3850E48AF3B8}" presName="FinalChildText" presStyleLbl="revTx" presStyleIdx="2" presStyleCnt="3">
        <dgm:presLayoutVars>
          <dgm:chMax val="0"/>
          <dgm:chPref val="0"/>
          <dgm:bulletEnabled val="1"/>
        </dgm:presLayoutVars>
      </dgm:prSet>
      <dgm:spPr/>
    </dgm:pt>
  </dgm:ptLst>
  <dgm:cxnLst>
    <dgm:cxn modelId="{DC806817-28B9-48D4-A507-96BC049D0168}" srcId="{BEC3A986-4067-4D29-BBBE-85D7B2F652B1}" destId="{51EA185F-7A6D-4599-8C57-3850E48AF3B8}" srcOrd="2" destOrd="0" parTransId="{BF9AA2B4-E3CE-442B-A237-B7C314120775}" sibTransId="{C449F0BF-EC88-48D5-B4CC-CE1F06CA86AD}"/>
    <dgm:cxn modelId="{CECC5723-58CD-462B-9D78-9A2808F090E2}" type="presOf" srcId="{87379F5E-AED1-48EF-8D55-5660CA73F130}" destId="{46586A5B-AC23-45D1-BB6B-14991EA0CE5E}" srcOrd="0" destOrd="0" presId="urn:microsoft.com/office/officeart/2005/8/layout/StepDownProcess"/>
    <dgm:cxn modelId="{6537A33F-06CC-4C3A-81B5-3B5215A646E2}" srcId="{BEC3A986-4067-4D29-BBBE-85D7B2F652B1}" destId="{BC3E6596-4AB8-4ACE-8CFD-6F4886CFA73B}" srcOrd="1" destOrd="0" parTransId="{363D5542-5D1E-417E-9A70-1984D879F1BF}" sibTransId="{1D9F023F-E5EF-4C9B-9BB5-041B5CD76ADF}"/>
    <dgm:cxn modelId="{7E19D85F-572D-4FB6-BEEB-53FFF07AAD18}" srcId="{51EA185F-7A6D-4599-8C57-3850E48AF3B8}" destId="{87379F5E-AED1-48EF-8D55-5660CA73F130}" srcOrd="0" destOrd="0" parTransId="{218B07CD-6CFD-4651-8874-51CF1043B0CC}" sibTransId="{ADA5BC6E-89E9-4D0C-BB7D-8EEDBC4A1243}"/>
    <dgm:cxn modelId="{85FAEC60-88D8-47D7-ACFE-52851D8EAB57}" type="presOf" srcId="{BEC3A986-4067-4D29-BBBE-85D7B2F652B1}" destId="{986D7678-629F-4017-BD29-73D410B9B4AB}" srcOrd="0" destOrd="0" presId="urn:microsoft.com/office/officeart/2005/8/layout/StepDownProcess"/>
    <dgm:cxn modelId="{D7256E64-3FCA-4DA0-A099-0A604DB08768}" type="presOf" srcId="{2E8A8944-23B1-4C0B-B445-B5BD2067BAC5}" destId="{409F8C1B-9A5F-4FB9-AC16-6ED9477FFD24}" srcOrd="0" destOrd="0" presId="urn:microsoft.com/office/officeart/2005/8/layout/StepDownProcess"/>
    <dgm:cxn modelId="{8CF12D48-A1F2-4CEE-B3FD-135C2BC558E1}" srcId="{BEC3A986-4067-4D29-BBBE-85D7B2F652B1}" destId="{93B90722-40C3-4C4E-A3B5-8E969E1505D0}" srcOrd="0" destOrd="0" parTransId="{BD4A5DCE-A30E-4EE2-B8AA-3AB795C533B9}" sibTransId="{C43B0547-1192-4081-8693-C8D68AA95A03}"/>
    <dgm:cxn modelId="{8938A350-C7E9-4697-AEDB-8988B30F9EEF}" srcId="{93B90722-40C3-4C4E-A3B5-8E969E1505D0}" destId="{A8796BD3-C5A7-4B7E-A73C-C66783CFA878}" srcOrd="0" destOrd="0" parTransId="{C93E3C94-C773-4E5E-9A9C-71074D1B95F1}" sibTransId="{0DF2CAD1-38A8-49BC-8DC1-02E9EEE5758F}"/>
    <dgm:cxn modelId="{29900C54-2141-400A-A522-2343BCAB8BF1}" type="presOf" srcId="{51EA185F-7A6D-4599-8C57-3850E48AF3B8}" destId="{531086B6-89EB-42ED-9E0D-B8A4ADE4A996}" srcOrd="0" destOrd="0" presId="urn:microsoft.com/office/officeart/2005/8/layout/StepDownProcess"/>
    <dgm:cxn modelId="{2D4B4D95-63C5-4B34-ABE8-A769C0472E4C}" srcId="{BC3E6596-4AB8-4ACE-8CFD-6F4886CFA73B}" destId="{2E8A8944-23B1-4C0B-B445-B5BD2067BAC5}" srcOrd="0" destOrd="0" parTransId="{7C4AC8A7-57A9-4FA4-BD42-28827BA2399B}" sibTransId="{891749A6-C7C5-4C89-A6C4-FA29D44F4732}"/>
    <dgm:cxn modelId="{E64BB0BA-CAC1-4983-88DF-08FB4EEBD02D}" type="presOf" srcId="{A8796BD3-C5A7-4B7E-A73C-C66783CFA878}" destId="{2A5A9AA7-3466-47E5-A2C3-447A9976B317}" srcOrd="0" destOrd="0" presId="urn:microsoft.com/office/officeart/2005/8/layout/StepDownProcess"/>
    <dgm:cxn modelId="{E3583ACE-D14F-46E0-9A75-7350B7249DDF}" type="presOf" srcId="{93B90722-40C3-4C4E-A3B5-8E969E1505D0}" destId="{41BEC91E-0A0C-4AAD-B729-4C21A5B10AE3}" srcOrd="0" destOrd="0" presId="urn:microsoft.com/office/officeart/2005/8/layout/StepDownProcess"/>
    <dgm:cxn modelId="{F60E97DF-4DA9-44DE-B3BB-1DABDD7888D2}" type="presOf" srcId="{BC3E6596-4AB8-4ACE-8CFD-6F4886CFA73B}" destId="{FC476FD0-D986-4440-A0C0-39676FB4766F}" srcOrd="0" destOrd="0" presId="urn:microsoft.com/office/officeart/2005/8/layout/StepDownProcess"/>
    <dgm:cxn modelId="{220FDF29-4E88-4214-9A96-2724597D3764}" type="presParOf" srcId="{986D7678-629F-4017-BD29-73D410B9B4AB}" destId="{6A6F78C6-FE89-439D-9974-6A38750F31BC}" srcOrd="0" destOrd="0" presId="urn:microsoft.com/office/officeart/2005/8/layout/StepDownProcess"/>
    <dgm:cxn modelId="{1EBB5087-C375-4C04-98EF-AC5FED115232}" type="presParOf" srcId="{6A6F78C6-FE89-439D-9974-6A38750F31BC}" destId="{F565A00A-7331-4041-9188-72BFDCA3478C}" srcOrd="0" destOrd="0" presId="urn:microsoft.com/office/officeart/2005/8/layout/StepDownProcess"/>
    <dgm:cxn modelId="{428D590A-07A4-403C-AD34-2FD15FA66B94}" type="presParOf" srcId="{6A6F78C6-FE89-439D-9974-6A38750F31BC}" destId="{41BEC91E-0A0C-4AAD-B729-4C21A5B10AE3}" srcOrd="1" destOrd="0" presId="urn:microsoft.com/office/officeart/2005/8/layout/StepDownProcess"/>
    <dgm:cxn modelId="{A5220FDD-4F85-48D8-9790-383A441D5592}" type="presParOf" srcId="{6A6F78C6-FE89-439D-9974-6A38750F31BC}" destId="{2A5A9AA7-3466-47E5-A2C3-447A9976B317}" srcOrd="2" destOrd="0" presId="urn:microsoft.com/office/officeart/2005/8/layout/StepDownProcess"/>
    <dgm:cxn modelId="{69CA9EB1-789D-45BF-A83A-067AF0B6D87D}" type="presParOf" srcId="{986D7678-629F-4017-BD29-73D410B9B4AB}" destId="{FA348D76-A428-4312-B8DD-89D81B649479}" srcOrd="1" destOrd="0" presId="urn:microsoft.com/office/officeart/2005/8/layout/StepDownProcess"/>
    <dgm:cxn modelId="{0541A7DC-1A77-4E89-8771-7EE219FF6257}" type="presParOf" srcId="{986D7678-629F-4017-BD29-73D410B9B4AB}" destId="{0A439273-6D1D-4ED7-B7C3-7152DF0955C8}" srcOrd="2" destOrd="0" presId="urn:microsoft.com/office/officeart/2005/8/layout/StepDownProcess"/>
    <dgm:cxn modelId="{14AC7317-1D1B-40F9-B441-2E18534C755A}" type="presParOf" srcId="{0A439273-6D1D-4ED7-B7C3-7152DF0955C8}" destId="{5ABBEB28-9FEA-4033-9181-7DDE160F0732}" srcOrd="0" destOrd="0" presId="urn:microsoft.com/office/officeart/2005/8/layout/StepDownProcess"/>
    <dgm:cxn modelId="{4D3D830C-D0CF-42C9-8A88-B8B6EFF8AC71}" type="presParOf" srcId="{0A439273-6D1D-4ED7-B7C3-7152DF0955C8}" destId="{FC476FD0-D986-4440-A0C0-39676FB4766F}" srcOrd="1" destOrd="0" presId="urn:microsoft.com/office/officeart/2005/8/layout/StepDownProcess"/>
    <dgm:cxn modelId="{41010416-383F-4147-BF2B-3D3C5C76F451}" type="presParOf" srcId="{0A439273-6D1D-4ED7-B7C3-7152DF0955C8}" destId="{409F8C1B-9A5F-4FB9-AC16-6ED9477FFD24}" srcOrd="2" destOrd="0" presId="urn:microsoft.com/office/officeart/2005/8/layout/StepDownProcess"/>
    <dgm:cxn modelId="{2C265038-4D5C-4749-AD51-BA7F512C8C45}" type="presParOf" srcId="{986D7678-629F-4017-BD29-73D410B9B4AB}" destId="{C74EB6DC-90A3-4030-B9C7-581A78BB7A9E}" srcOrd="3" destOrd="0" presId="urn:microsoft.com/office/officeart/2005/8/layout/StepDownProcess"/>
    <dgm:cxn modelId="{D1284D96-31FE-467D-A6CD-97A6C034517B}" type="presParOf" srcId="{986D7678-629F-4017-BD29-73D410B9B4AB}" destId="{AD368E27-E4BA-4579-B1E5-9C1123076DE6}" srcOrd="4" destOrd="0" presId="urn:microsoft.com/office/officeart/2005/8/layout/StepDownProcess"/>
    <dgm:cxn modelId="{3466DEA7-F92E-40D1-BF79-50A736DD4B9C}" type="presParOf" srcId="{AD368E27-E4BA-4579-B1E5-9C1123076DE6}" destId="{531086B6-89EB-42ED-9E0D-B8A4ADE4A996}" srcOrd="0" destOrd="0" presId="urn:microsoft.com/office/officeart/2005/8/layout/StepDownProcess"/>
    <dgm:cxn modelId="{3118FE6C-9C50-48F2-8C17-6649082467B5}" type="presParOf" srcId="{AD368E27-E4BA-4579-B1E5-9C1123076DE6}" destId="{46586A5B-AC23-45D1-BB6B-14991EA0CE5E}"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11A5316-4E89-4848-889D-00939582FF85}"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BF74D4C9-FE43-46A4-BCF4-90B6195FC541}">
      <dgm:prSet phldrT="[Text]"/>
      <dgm:spPr>
        <a:solidFill>
          <a:srgbClr val="0070C0"/>
        </a:solidFill>
      </dgm:spPr>
      <dgm:t>
        <a:bodyPr/>
        <a:lstStyle/>
        <a:p>
          <a:r>
            <a:rPr lang="en-US" dirty="0"/>
            <a:t>Gather more evidence</a:t>
          </a:r>
        </a:p>
      </dgm:t>
    </dgm:pt>
    <dgm:pt modelId="{13E1E396-6BA5-41A0-B4B5-179FF95F67FC}" type="parTrans" cxnId="{09A1A4E2-FA94-401A-9780-13F72F9ADCB0}">
      <dgm:prSet/>
      <dgm:spPr/>
      <dgm:t>
        <a:bodyPr/>
        <a:lstStyle/>
        <a:p>
          <a:endParaRPr lang="en-US"/>
        </a:p>
      </dgm:t>
    </dgm:pt>
    <dgm:pt modelId="{50CE680C-34C7-4FA7-889C-ECA371937E89}" type="sibTrans" cxnId="{09A1A4E2-FA94-401A-9780-13F72F9ADCB0}">
      <dgm:prSet/>
      <dgm:spPr/>
      <dgm:t>
        <a:bodyPr/>
        <a:lstStyle/>
        <a:p>
          <a:endParaRPr lang="en-US"/>
        </a:p>
      </dgm:t>
    </dgm:pt>
    <dgm:pt modelId="{C181E12C-CBE6-4465-9448-F4ABE251D0E4}">
      <dgm:prSet phldrT="[Text]"/>
      <dgm:spPr>
        <a:solidFill>
          <a:srgbClr val="92D050"/>
        </a:solidFill>
      </dgm:spPr>
      <dgm:t>
        <a:bodyPr/>
        <a:lstStyle/>
        <a:p>
          <a:r>
            <a:rPr lang="en-US" dirty="0">
              <a:solidFill>
                <a:srgbClr val="7030A0"/>
              </a:solidFill>
            </a:rPr>
            <a:t>Letter to/meeting with family and interested parties</a:t>
          </a:r>
        </a:p>
      </dgm:t>
    </dgm:pt>
    <dgm:pt modelId="{AA2EF049-D2FA-45AB-BBE9-41E3489F6C8B}" type="parTrans" cxnId="{3F043A92-CC02-499C-8A34-AF6E2198D8D6}">
      <dgm:prSet/>
      <dgm:spPr/>
      <dgm:t>
        <a:bodyPr/>
        <a:lstStyle/>
        <a:p>
          <a:endParaRPr lang="en-US"/>
        </a:p>
      </dgm:t>
    </dgm:pt>
    <dgm:pt modelId="{559C041D-A7BA-4297-8EF2-8629E8E556A8}" type="sibTrans" cxnId="{3F043A92-CC02-499C-8A34-AF6E2198D8D6}">
      <dgm:prSet/>
      <dgm:spPr/>
      <dgm:t>
        <a:bodyPr/>
        <a:lstStyle/>
        <a:p>
          <a:endParaRPr lang="en-US"/>
        </a:p>
      </dgm:t>
    </dgm:pt>
    <dgm:pt modelId="{82C9D4C1-4065-423A-B7B0-37910BC62F4F}">
      <dgm:prSet phldrT="[Text]"/>
      <dgm:spPr>
        <a:solidFill>
          <a:srgbClr val="7030A0"/>
        </a:solidFill>
      </dgm:spPr>
      <dgm:t>
        <a:bodyPr/>
        <a:lstStyle/>
        <a:p>
          <a:r>
            <a:rPr lang="en-US" dirty="0"/>
            <a:t>First sitting of inquest</a:t>
          </a:r>
        </a:p>
      </dgm:t>
    </dgm:pt>
    <dgm:pt modelId="{C20C116B-24BF-4963-9CC3-D2747436330C}" type="parTrans" cxnId="{E9C1A145-6736-4F90-83D4-853805CF0746}">
      <dgm:prSet/>
      <dgm:spPr/>
      <dgm:t>
        <a:bodyPr/>
        <a:lstStyle/>
        <a:p>
          <a:endParaRPr lang="en-US"/>
        </a:p>
      </dgm:t>
    </dgm:pt>
    <dgm:pt modelId="{D90976C3-3E0C-4963-A513-355C7652958E}" type="sibTrans" cxnId="{E9C1A145-6736-4F90-83D4-853805CF0746}">
      <dgm:prSet/>
      <dgm:spPr/>
      <dgm:t>
        <a:bodyPr/>
        <a:lstStyle/>
        <a:p>
          <a:endParaRPr lang="en-US"/>
        </a:p>
      </dgm:t>
    </dgm:pt>
    <dgm:pt modelId="{F226D22E-D003-4CAC-87AC-B5972CB013EF}">
      <dgm:prSet phldrT="[Text]"/>
      <dgm:spPr>
        <a:solidFill>
          <a:srgbClr val="C00000"/>
        </a:solidFill>
      </dgm:spPr>
      <dgm:t>
        <a:bodyPr/>
        <a:lstStyle/>
        <a:p>
          <a:r>
            <a:rPr lang="en-US" dirty="0"/>
            <a:t>Identify issues for second stage</a:t>
          </a:r>
        </a:p>
      </dgm:t>
    </dgm:pt>
    <dgm:pt modelId="{3CA80630-CDA2-40EA-ADCD-61EA691F67A8}" type="parTrans" cxnId="{C47F60A5-4269-4E5E-8BDA-B00FE6792EEE}">
      <dgm:prSet/>
      <dgm:spPr/>
      <dgm:t>
        <a:bodyPr/>
        <a:lstStyle/>
        <a:p>
          <a:endParaRPr lang="en-US"/>
        </a:p>
      </dgm:t>
    </dgm:pt>
    <dgm:pt modelId="{5238A2DA-9DBF-4668-BC07-7A612AF7A5A5}" type="sibTrans" cxnId="{C47F60A5-4269-4E5E-8BDA-B00FE6792EEE}">
      <dgm:prSet/>
      <dgm:spPr/>
      <dgm:t>
        <a:bodyPr/>
        <a:lstStyle/>
        <a:p>
          <a:endParaRPr lang="en-US"/>
        </a:p>
      </dgm:t>
    </dgm:pt>
    <dgm:pt modelId="{59ADFE8D-295B-4C89-8A52-4A399DFA3D7B}">
      <dgm:prSet phldrT="[Text]"/>
      <dgm:spPr>
        <a:solidFill>
          <a:srgbClr val="92D050"/>
        </a:solidFill>
      </dgm:spPr>
      <dgm:t>
        <a:bodyPr/>
        <a:lstStyle/>
        <a:p>
          <a:r>
            <a:rPr lang="en-US" dirty="0">
              <a:solidFill>
                <a:srgbClr val="7030A0"/>
              </a:solidFill>
            </a:rPr>
            <a:t>Liaise with the families &amp; interested parties</a:t>
          </a:r>
        </a:p>
      </dgm:t>
    </dgm:pt>
    <dgm:pt modelId="{D41EC9D0-0A36-4F7F-BCC6-CD93A795F009}" type="parTrans" cxnId="{DE11F75B-B35F-4D23-B0A1-05BE39218051}">
      <dgm:prSet/>
      <dgm:spPr/>
      <dgm:t>
        <a:bodyPr/>
        <a:lstStyle/>
        <a:p>
          <a:endParaRPr lang="en-US"/>
        </a:p>
      </dgm:t>
    </dgm:pt>
    <dgm:pt modelId="{65BC0462-0C08-4BA3-B58B-8994262F8AD5}" type="sibTrans" cxnId="{DE11F75B-B35F-4D23-B0A1-05BE39218051}">
      <dgm:prSet/>
      <dgm:spPr/>
      <dgm:t>
        <a:bodyPr/>
        <a:lstStyle/>
        <a:p>
          <a:endParaRPr lang="en-US"/>
        </a:p>
      </dgm:t>
    </dgm:pt>
    <dgm:pt modelId="{7A29F407-33DE-4D96-8886-FEE55B5FFA2B}">
      <dgm:prSet/>
      <dgm:spPr>
        <a:solidFill>
          <a:srgbClr val="0070C0"/>
        </a:solidFill>
      </dgm:spPr>
      <dgm:t>
        <a:bodyPr/>
        <a:lstStyle/>
        <a:p>
          <a:r>
            <a:rPr lang="en-US" dirty="0"/>
            <a:t>Gather evidence  for second sitting</a:t>
          </a:r>
        </a:p>
      </dgm:t>
    </dgm:pt>
    <dgm:pt modelId="{7686A3CB-48CE-4C5E-A42C-5B45EED1D1BA}" type="parTrans" cxnId="{89FA79DB-F7FA-4E49-8EE2-4274599C8B0A}">
      <dgm:prSet/>
      <dgm:spPr/>
      <dgm:t>
        <a:bodyPr/>
        <a:lstStyle/>
        <a:p>
          <a:endParaRPr lang="en-US"/>
        </a:p>
      </dgm:t>
    </dgm:pt>
    <dgm:pt modelId="{751FCF69-914E-4AB0-A6EC-E8AA7BA36CF1}" type="sibTrans" cxnId="{89FA79DB-F7FA-4E49-8EE2-4274599C8B0A}">
      <dgm:prSet/>
      <dgm:spPr/>
      <dgm:t>
        <a:bodyPr/>
        <a:lstStyle/>
        <a:p>
          <a:endParaRPr lang="en-US"/>
        </a:p>
      </dgm:t>
    </dgm:pt>
    <dgm:pt modelId="{8CC660AB-5DDA-4617-BAC9-6F33FE32745E}">
      <dgm:prSet/>
      <dgm:spPr>
        <a:solidFill>
          <a:srgbClr val="7030A0"/>
        </a:solidFill>
      </dgm:spPr>
      <dgm:t>
        <a:bodyPr/>
        <a:lstStyle/>
        <a:p>
          <a:r>
            <a:rPr lang="en-US" dirty="0"/>
            <a:t>Second sitting</a:t>
          </a:r>
        </a:p>
      </dgm:t>
    </dgm:pt>
    <dgm:pt modelId="{594D027F-8D90-4BCC-9281-B843ACB89FB2}" type="parTrans" cxnId="{88D6A90A-CEB4-448F-A5BA-6DF2C6A02324}">
      <dgm:prSet/>
      <dgm:spPr/>
      <dgm:t>
        <a:bodyPr/>
        <a:lstStyle/>
        <a:p>
          <a:endParaRPr lang="en-US"/>
        </a:p>
      </dgm:t>
    </dgm:pt>
    <dgm:pt modelId="{E0771369-BCD7-4971-9589-8B77BC586E0C}" type="sibTrans" cxnId="{88D6A90A-CEB4-448F-A5BA-6DF2C6A02324}">
      <dgm:prSet/>
      <dgm:spPr/>
      <dgm:t>
        <a:bodyPr/>
        <a:lstStyle/>
        <a:p>
          <a:endParaRPr lang="en-US"/>
        </a:p>
      </dgm:t>
    </dgm:pt>
    <dgm:pt modelId="{D305F330-2D18-4E32-B44A-CBA79948CCBD}">
      <dgm:prSet/>
      <dgm:spPr>
        <a:solidFill>
          <a:srgbClr val="92D050"/>
        </a:solidFill>
      </dgm:spPr>
      <dgm:t>
        <a:bodyPr/>
        <a:lstStyle/>
        <a:p>
          <a:r>
            <a:rPr lang="en-US" dirty="0">
              <a:solidFill>
                <a:srgbClr val="7030A0"/>
              </a:solidFill>
            </a:rPr>
            <a:t>Liaise with families and interested parties</a:t>
          </a:r>
        </a:p>
      </dgm:t>
    </dgm:pt>
    <dgm:pt modelId="{BB138AD4-A092-4C2F-BFF7-DDC66E0F4B5F}" type="parTrans" cxnId="{4348BFCC-E0D1-4E35-8C93-B6C30D5323D6}">
      <dgm:prSet/>
      <dgm:spPr/>
      <dgm:t>
        <a:bodyPr/>
        <a:lstStyle/>
        <a:p>
          <a:endParaRPr lang="en-US"/>
        </a:p>
      </dgm:t>
    </dgm:pt>
    <dgm:pt modelId="{EE30298A-9C0C-4AE1-B746-ED2D3834C983}" type="sibTrans" cxnId="{4348BFCC-E0D1-4E35-8C93-B6C30D5323D6}">
      <dgm:prSet/>
      <dgm:spPr/>
      <dgm:t>
        <a:bodyPr/>
        <a:lstStyle/>
        <a:p>
          <a:endParaRPr lang="en-US"/>
        </a:p>
      </dgm:t>
    </dgm:pt>
    <dgm:pt modelId="{EBAF74E2-6FE7-4D1C-A529-7AEFB0A3CF53}">
      <dgm:prSet/>
      <dgm:spPr>
        <a:solidFill>
          <a:srgbClr val="7030A0"/>
        </a:solidFill>
      </dgm:spPr>
      <dgm:t>
        <a:bodyPr/>
        <a:lstStyle/>
        <a:p>
          <a:r>
            <a:rPr lang="en-US" dirty="0"/>
            <a:t>Third sitting</a:t>
          </a:r>
        </a:p>
      </dgm:t>
    </dgm:pt>
    <dgm:pt modelId="{2577582A-A06C-4CE9-9C88-72D53937E3BB}" type="parTrans" cxnId="{4E537DB7-BC30-4D4A-AF83-9166BB1F2BDB}">
      <dgm:prSet/>
      <dgm:spPr/>
      <dgm:t>
        <a:bodyPr/>
        <a:lstStyle/>
        <a:p>
          <a:endParaRPr lang="en-US"/>
        </a:p>
      </dgm:t>
    </dgm:pt>
    <dgm:pt modelId="{2D70D786-8E78-4F47-88EC-B77FA278AE98}" type="sibTrans" cxnId="{4E537DB7-BC30-4D4A-AF83-9166BB1F2BDB}">
      <dgm:prSet/>
      <dgm:spPr/>
      <dgm:t>
        <a:bodyPr/>
        <a:lstStyle/>
        <a:p>
          <a:endParaRPr lang="en-US"/>
        </a:p>
      </dgm:t>
    </dgm:pt>
    <dgm:pt modelId="{8E154FE4-DDF9-4409-8AF2-B95C11C374F6}" type="pres">
      <dgm:prSet presAssocID="{E11A5316-4E89-4848-889D-00939582FF85}" presName="diagram" presStyleCnt="0">
        <dgm:presLayoutVars>
          <dgm:dir/>
          <dgm:resizeHandles val="exact"/>
        </dgm:presLayoutVars>
      </dgm:prSet>
      <dgm:spPr/>
    </dgm:pt>
    <dgm:pt modelId="{F4A66274-D5EC-46DF-8D3A-40421A828C52}" type="pres">
      <dgm:prSet presAssocID="{BF74D4C9-FE43-46A4-BCF4-90B6195FC541}" presName="node" presStyleLbl="node1" presStyleIdx="0" presStyleCnt="9">
        <dgm:presLayoutVars>
          <dgm:bulletEnabled val="1"/>
        </dgm:presLayoutVars>
      </dgm:prSet>
      <dgm:spPr/>
    </dgm:pt>
    <dgm:pt modelId="{829A538C-8EEF-4FA4-80A1-4A2C1C34F54C}" type="pres">
      <dgm:prSet presAssocID="{50CE680C-34C7-4FA7-889C-ECA371937E89}" presName="sibTrans" presStyleLbl="sibTrans2D1" presStyleIdx="0" presStyleCnt="8"/>
      <dgm:spPr/>
    </dgm:pt>
    <dgm:pt modelId="{29B193D4-B3FD-41B6-A174-FEE9D70279D5}" type="pres">
      <dgm:prSet presAssocID="{50CE680C-34C7-4FA7-889C-ECA371937E89}" presName="connectorText" presStyleLbl="sibTrans2D1" presStyleIdx="0" presStyleCnt="8"/>
      <dgm:spPr/>
    </dgm:pt>
    <dgm:pt modelId="{6C3420FE-CECB-4F82-945E-FC2D7A764544}" type="pres">
      <dgm:prSet presAssocID="{C181E12C-CBE6-4465-9448-F4ABE251D0E4}" presName="node" presStyleLbl="node1" presStyleIdx="1" presStyleCnt="9">
        <dgm:presLayoutVars>
          <dgm:bulletEnabled val="1"/>
        </dgm:presLayoutVars>
      </dgm:prSet>
      <dgm:spPr/>
    </dgm:pt>
    <dgm:pt modelId="{4A8A7F37-FFE4-47B9-A990-EE9FA468EB5D}" type="pres">
      <dgm:prSet presAssocID="{559C041D-A7BA-4297-8EF2-8629E8E556A8}" presName="sibTrans" presStyleLbl="sibTrans2D1" presStyleIdx="1" presStyleCnt="8"/>
      <dgm:spPr/>
    </dgm:pt>
    <dgm:pt modelId="{ECD9624D-D377-4811-B220-80605A421944}" type="pres">
      <dgm:prSet presAssocID="{559C041D-A7BA-4297-8EF2-8629E8E556A8}" presName="connectorText" presStyleLbl="sibTrans2D1" presStyleIdx="1" presStyleCnt="8"/>
      <dgm:spPr/>
    </dgm:pt>
    <dgm:pt modelId="{3E840DD2-9266-48B5-87C7-29FEADBB25A4}" type="pres">
      <dgm:prSet presAssocID="{82C9D4C1-4065-423A-B7B0-37910BC62F4F}" presName="node" presStyleLbl="node1" presStyleIdx="2" presStyleCnt="9">
        <dgm:presLayoutVars>
          <dgm:bulletEnabled val="1"/>
        </dgm:presLayoutVars>
      </dgm:prSet>
      <dgm:spPr/>
    </dgm:pt>
    <dgm:pt modelId="{2B23A76B-F438-474B-A05E-105041C7181B}" type="pres">
      <dgm:prSet presAssocID="{D90976C3-3E0C-4963-A513-355C7652958E}" presName="sibTrans" presStyleLbl="sibTrans2D1" presStyleIdx="2" presStyleCnt="8"/>
      <dgm:spPr/>
    </dgm:pt>
    <dgm:pt modelId="{FF4E1865-1300-4AB9-9218-973AD2062DCC}" type="pres">
      <dgm:prSet presAssocID="{D90976C3-3E0C-4963-A513-355C7652958E}" presName="connectorText" presStyleLbl="sibTrans2D1" presStyleIdx="2" presStyleCnt="8"/>
      <dgm:spPr/>
    </dgm:pt>
    <dgm:pt modelId="{3D39F14A-0AAB-4C6E-BDFA-D61AE3009596}" type="pres">
      <dgm:prSet presAssocID="{F226D22E-D003-4CAC-87AC-B5972CB013EF}" presName="node" presStyleLbl="node1" presStyleIdx="3" presStyleCnt="9">
        <dgm:presLayoutVars>
          <dgm:bulletEnabled val="1"/>
        </dgm:presLayoutVars>
      </dgm:prSet>
      <dgm:spPr/>
    </dgm:pt>
    <dgm:pt modelId="{70CCE915-783E-4796-9533-494211BD846F}" type="pres">
      <dgm:prSet presAssocID="{5238A2DA-9DBF-4668-BC07-7A612AF7A5A5}" presName="sibTrans" presStyleLbl="sibTrans2D1" presStyleIdx="3" presStyleCnt="8"/>
      <dgm:spPr/>
    </dgm:pt>
    <dgm:pt modelId="{475DBDF3-CB23-4CE0-9B22-9953704C8126}" type="pres">
      <dgm:prSet presAssocID="{5238A2DA-9DBF-4668-BC07-7A612AF7A5A5}" presName="connectorText" presStyleLbl="sibTrans2D1" presStyleIdx="3" presStyleCnt="8"/>
      <dgm:spPr/>
    </dgm:pt>
    <dgm:pt modelId="{DC61A9D3-5552-4617-B33A-98ABBDC98EA6}" type="pres">
      <dgm:prSet presAssocID="{59ADFE8D-295B-4C89-8A52-4A399DFA3D7B}" presName="node" presStyleLbl="node1" presStyleIdx="4" presStyleCnt="9">
        <dgm:presLayoutVars>
          <dgm:bulletEnabled val="1"/>
        </dgm:presLayoutVars>
      </dgm:prSet>
      <dgm:spPr/>
    </dgm:pt>
    <dgm:pt modelId="{962E30C6-AE05-4428-B021-E473123433B3}" type="pres">
      <dgm:prSet presAssocID="{65BC0462-0C08-4BA3-B58B-8994262F8AD5}" presName="sibTrans" presStyleLbl="sibTrans2D1" presStyleIdx="4" presStyleCnt="8"/>
      <dgm:spPr/>
    </dgm:pt>
    <dgm:pt modelId="{04C47A90-DBDB-4AC0-9288-ABEB9EE01DDE}" type="pres">
      <dgm:prSet presAssocID="{65BC0462-0C08-4BA3-B58B-8994262F8AD5}" presName="connectorText" presStyleLbl="sibTrans2D1" presStyleIdx="4" presStyleCnt="8"/>
      <dgm:spPr/>
    </dgm:pt>
    <dgm:pt modelId="{421C54CD-A6F9-4C42-8907-BAF0C28D69A0}" type="pres">
      <dgm:prSet presAssocID="{7A29F407-33DE-4D96-8886-FEE55B5FFA2B}" presName="node" presStyleLbl="node1" presStyleIdx="5" presStyleCnt="9">
        <dgm:presLayoutVars>
          <dgm:bulletEnabled val="1"/>
        </dgm:presLayoutVars>
      </dgm:prSet>
      <dgm:spPr/>
    </dgm:pt>
    <dgm:pt modelId="{39137012-52F5-44DE-AB21-2E15A37E131D}" type="pres">
      <dgm:prSet presAssocID="{751FCF69-914E-4AB0-A6EC-E8AA7BA36CF1}" presName="sibTrans" presStyleLbl="sibTrans2D1" presStyleIdx="5" presStyleCnt="8"/>
      <dgm:spPr/>
    </dgm:pt>
    <dgm:pt modelId="{4D4A7416-0865-4826-A2D0-CB50EBA7A1F0}" type="pres">
      <dgm:prSet presAssocID="{751FCF69-914E-4AB0-A6EC-E8AA7BA36CF1}" presName="connectorText" presStyleLbl="sibTrans2D1" presStyleIdx="5" presStyleCnt="8"/>
      <dgm:spPr/>
    </dgm:pt>
    <dgm:pt modelId="{77041638-7044-41C0-B8B0-BC8DFD2E8859}" type="pres">
      <dgm:prSet presAssocID="{8CC660AB-5DDA-4617-BAC9-6F33FE32745E}" presName="node" presStyleLbl="node1" presStyleIdx="6" presStyleCnt="9">
        <dgm:presLayoutVars>
          <dgm:bulletEnabled val="1"/>
        </dgm:presLayoutVars>
      </dgm:prSet>
      <dgm:spPr/>
    </dgm:pt>
    <dgm:pt modelId="{A8121731-AC7F-4F14-8D49-86EE7FFA52A9}" type="pres">
      <dgm:prSet presAssocID="{E0771369-BCD7-4971-9589-8B77BC586E0C}" presName="sibTrans" presStyleLbl="sibTrans2D1" presStyleIdx="6" presStyleCnt="8"/>
      <dgm:spPr/>
    </dgm:pt>
    <dgm:pt modelId="{58239F9C-8CE3-45DA-BFFA-B10E9B8A2693}" type="pres">
      <dgm:prSet presAssocID="{E0771369-BCD7-4971-9589-8B77BC586E0C}" presName="connectorText" presStyleLbl="sibTrans2D1" presStyleIdx="6" presStyleCnt="8"/>
      <dgm:spPr/>
    </dgm:pt>
    <dgm:pt modelId="{3A3CA280-F3B4-4B07-A539-E9E430A64BF5}" type="pres">
      <dgm:prSet presAssocID="{D305F330-2D18-4E32-B44A-CBA79948CCBD}" presName="node" presStyleLbl="node1" presStyleIdx="7" presStyleCnt="9">
        <dgm:presLayoutVars>
          <dgm:bulletEnabled val="1"/>
        </dgm:presLayoutVars>
      </dgm:prSet>
      <dgm:spPr/>
    </dgm:pt>
    <dgm:pt modelId="{1CA9C126-900F-418B-AF90-192BC6811E3D}" type="pres">
      <dgm:prSet presAssocID="{EE30298A-9C0C-4AE1-B746-ED2D3834C983}" presName="sibTrans" presStyleLbl="sibTrans2D1" presStyleIdx="7" presStyleCnt="8"/>
      <dgm:spPr/>
    </dgm:pt>
    <dgm:pt modelId="{524C6440-0FB6-4986-96E6-701953CF2EF3}" type="pres">
      <dgm:prSet presAssocID="{EE30298A-9C0C-4AE1-B746-ED2D3834C983}" presName="connectorText" presStyleLbl="sibTrans2D1" presStyleIdx="7" presStyleCnt="8"/>
      <dgm:spPr/>
    </dgm:pt>
    <dgm:pt modelId="{E0D6BE5C-4F20-438E-A222-BA93555D7331}" type="pres">
      <dgm:prSet presAssocID="{EBAF74E2-6FE7-4D1C-A529-7AEFB0A3CF53}" presName="node" presStyleLbl="node1" presStyleIdx="8" presStyleCnt="9" custLinFactNeighborX="820" custLinFactNeighborY="2734">
        <dgm:presLayoutVars>
          <dgm:bulletEnabled val="1"/>
        </dgm:presLayoutVars>
      </dgm:prSet>
      <dgm:spPr/>
    </dgm:pt>
  </dgm:ptLst>
  <dgm:cxnLst>
    <dgm:cxn modelId="{88D6A90A-CEB4-448F-A5BA-6DF2C6A02324}" srcId="{E11A5316-4E89-4848-889D-00939582FF85}" destId="{8CC660AB-5DDA-4617-BAC9-6F33FE32745E}" srcOrd="6" destOrd="0" parTransId="{594D027F-8D90-4BCC-9281-B843ACB89FB2}" sibTransId="{E0771369-BCD7-4971-9589-8B77BC586E0C}"/>
    <dgm:cxn modelId="{D333CB0A-57A8-4931-9F2C-55E8C04985B2}" type="presOf" srcId="{D305F330-2D18-4E32-B44A-CBA79948CCBD}" destId="{3A3CA280-F3B4-4B07-A539-E9E430A64BF5}" srcOrd="0" destOrd="0" presId="urn:microsoft.com/office/officeart/2005/8/layout/process5"/>
    <dgm:cxn modelId="{84100123-96F8-4646-BE13-F732EA190C2A}" type="presOf" srcId="{E0771369-BCD7-4971-9589-8B77BC586E0C}" destId="{58239F9C-8CE3-45DA-BFFA-B10E9B8A2693}" srcOrd="1" destOrd="0" presId="urn:microsoft.com/office/officeart/2005/8/layout/process5"/>
    <dgm:cxn modelId="{D239AE23-B466-4566-8A45-AAEA5E9F638C}" type="presOf" srcId="{C181E12C-CBE6-4465-9448-F4ABE251D0E4}" destId="{6C3420FE-CECB-4F82-945E-FC2D7A764544}" srcOrd="0" destOrd="0" presId="urn:microsoft.com/office/officeart/2005/8/layout/process5"/>
    <dgm:cxn modelId="{40318231-9F93-4A9C-B68F-F6B29D67A814}" type="presOf" srcId="{8CC660AB-5DDA-4617-BAC9-6F33FE32745E}" destId="{77041638-7044-41C0-B8B0-BC8DFD2E8859}" srcOrd="0" destOrd="0" presId="urn:microsoft.com/office/officeart/2005/8/layout/process5"/>
    <dgm:cxn modelId="{27BF7B33-D394-4430-92DA-79CE8EB5D45C}" type="presOf" srcId="{65BC0462-0C08-4BA3-B58B-8994262F8AD5}" destId="{962E30C6-AE05-4428-B021-E473123433B3}" srcOrd="0" destOrd="0" presId="urn:microsoft.com/office/officeart/2005/8/layout/process5"/>
    <dgm:cxn modelId="{4FEAAC3A-4870-4267-AE90-D820A10ACC34}" type="presOf" srcId="{E11A5316-4E89-4848-889D-00939582FF85}" destId="{8E154FE4-DDF9-4409-8AF2-B95C11C374F6}" srcOrd="0" destOrd="0" presId="urn:microsoft.com/office/officeart/2005/8/layout/process5"/>
    <dgm:cxn modelId="{DBB6933D-E4F8-4D19-9532-73B12015508B}" type="presOf" srcId="{559C041D-A7BA-4297-8EF2-8629E8E556A8}" destId="{ECD9624D-D377-4811-B220-80605A421944}" srcOrd="1" destOrd="0" presId="urn:microsoft.com/office/officeart/2005/8/layout/process5"/>
    <dgm:cxn modelId="{DE11F75B-B35F-4D23-B0A1-05BE39218051}" srcId="{E11A5316-4E89-4848-889D-00939582FF85}" destId="{59ADFE8D-295B-4C89-8A52-4A399DFA3D7B}" srcOrd="4" destOrd="0" parTransId="{D41EC9D0-0A36-4F7F-BCC6-CD93A795F009}" sibTransId="{65BC0462-0C08-4BA3-B58B-8994262F8AD5}"/>
    <dgm:cxn modelId="{0ECD6F5F-D082-497B-B698-2D4D4BE3DD88}" type="presOf" srcId="{F226D22E-D003-4CAC-87AC-B5972CB013EF}" destId="{3D39F14A-0AAB-4C6E-BDFA-D61AE3009596}" srcOrd="0" destOrd="0" presId="urn:microsoft.com/office/officeart/2005/8/layout/process5"/>
    <dgm:cxn modelId="{CBD1F662-17EE-45C6-9B3B-A4D58619548A}" type="presOf" srcId="{5238A2DA-9DBF-4668-BC07-7A612AF7A5A5}" destId="{475DBDF3-CB23-4CE0-9B22-9953704C8126}" srcOrd="1" destOrd="0" presId="urn:microsoft.com/office/officeart/2005/8/layout/process5"/>
    <dgm:cxn modelId="{E9C1A145-6736-4F90-83D4-853805CF0746}" srcId="{E11A5316-4E89-4848-889D-00939582FF85}" destId="{82C9D4C1-4065-423A-B7B0-37910BC62F4F}" srcOrd="2" destOrd="0" parTransId="{C20C116B-24BF-4963-9CC3-D2747436330C}" sibTransId="{D90976C3-3E0C-4963-A513-355C7652958E}"/>
    <dgm:cxn modelId="{8149934B-2D16-4445-BDCF-D788A2EECC52}" type="presOf" srcId="{5238A2DA-9DBF-4668-BC07-7A612AF7A5A5}" destId="{70CCE915-783E-4796-9533-494211BD846F}" srcOrd="0" destOrd="0" presId="urn:microsoft.com/office/officeart/2005/8/layout/process5"/>
    <dgm:cxn modelId="{93356E50-2068-499F-B5E7-C925D5574E2F}" type="presOf" srcId="{751FCF69-914E-4AB0-A6EC-E8AA7BA36CF1}" destId="{4D4A7416-0865-4826-A2D0-CB50EBA7A1F0}" srcOrd="1" destOrd="0" presId="urn:microsoft.com/office/officeart/2005/8/layout/process5"/>
    <dgm:cxn modelId="{CC27EA50-070D-4F9A-BFDE-CE22D38B4049}" type="presOf" srcId="{EBAF74E2-6FE7-4D1C-A529-7AEFB0A3CF53}" destId="{E0D6BE5C-4F20-438E-A222-BA93555D7331}" srcOrd="0" destOrd="0" presId="urn:microsoft.com/office/officeart/2005/8/layout/process5"/>
    <dgm:cxn modelId="{9EEFBB76-FA0C-4952-AFA9-3834765371FF}" type="presOf" srcId="{BF74D4C9-FE43-46A4-BCF4-90B6195FC541}" destId="{F4A66274-D5EC-46DF-8D3A-40421A828C52}" srcOrd="0" destOrd="0" presId="urn:microsoft.com/office/officeart/2005/8/layout/process5"/>
    <dgm:cxn modelId="{3B843659-1C8A-4C1B-9623-BF5CF806A5F6}" type="presOf" srcId="{50CE680C-34C7-4FA7-889C-ECA371937E89}" destId="{29B193D4-B3FD-41B6-A174-FEE9D70279D5}" srcOrd="1" destOrd="0" presId="urn:microsoft.com/office/officeart/2005/8/layout/process5"/>
    <dgm:cxn modelId="{011A6286-E717-4509-88E2-405E5A7EAD3A}" type="presOf" srcId="{E0771369-BCD7-4971-9589-8B77BC586E0C}" destId="{A8121731-AC7F-4F14-8D49-86EE7FFA52A9}" srcOrd="0" destOrd="0" presId="urn:microsoft.com/office/officeart/2005/8/layout/process5"/>
    <dgm:cxn modelId="{C275CD88-BD2D-40A0-BEB8-8849ED438718}" type="presOf" srcId="{65BC0462-0C08-4BA3-B58B-8994262F8AD5}" destId="{04C47A90-DBDB-4AC0-9288-ABEB9EE01DDE}" srcOrd="1" destOrd="0" presId="urn:microsoft.com/office/officeart/2005/8/layout/process5"/>
    <dgm:cxn modelId="{3F043A92-CC02-499C-8A34-AF6E2198D8D6}" srcId="{E11A5316-4E89-4848-889D-00939582FF85}" destId="{C181E12C-CBE6-4465-9448-F4ABE251D0E4}" srcOrd="1" destOrd="0" parTransId="{AA2EF049-D2FA-45AB-BBE9-41E3489F6C8B}" sibTransId="{559C041D-A7BA-4297-8EF2-8629E8E556A8}"/>
    <dgm:cxn modelId="{7E9E8C98-4EEE-432F-8BC6-A4D922D92DCB}" type="presOf" srcId="{50CE680C-34C7-4FA7-889C-ECA371937E89}" destId="{829A538C-8EEF-4FA4-80A1-4A2C1C34F54C}" srcOrd="0" destOrd="0" presId="urn:microsoft.com/office/officeart/2005/8/layout/process5"/>
    <dgm:cxn modelId="{70B9A9A1-BABB-452A-B41A-EC8F778C7A7D}" type="presOf" srcId="{751FCF69-914E-4AB0-A6EC-E8AA7BA36CF1}" destId="{39137012-52F5-44DE-AB21-2E15A37E131D}" srcOrd="0" destOrd="0" presId="urn:microsoft.com/office/officeart/2005/8/layout/process5"/>
    <dgm:cxn modelId="{1482CCA2-AF6A-4A1F-97F8-AB23C0A66DDE}" type="presOf" srcId="{559C041D-A7BA-4297-8EF2-8629E8E556A8}" destId="{4A8A7F37-FFE4-47B9-A990-EE9FA468EB5D}" srcOrd="0" destOrd="0" presId="urn:microsoft.com/office/officeart/2005/8/layout/process5"/>
    <dgm:cxn modelId="{C47F60A5-4269-4E5E-8BDA-B00FE6792EEE}" srcId="{E11A5316-4E89-4848-889D-00939582FF85}" destId="{F226D22E-D003-4CAC-87AC-B5972CB013EF}" srcOrd="3" destOrd="0" parTransId="{3CA80630-CDA2-40EA-ADCD-61EA691F67A8}" sibTransId="{5238A2DA-9DBF-4668-BC07-7A612AF7A5A5}"/>
    <dgm:cxn modelId="{68547CAF-6660-4CC6-AFE4-3297AC21694B}" type="presOf" srcId="{EE30298A-9C0C-4AE1-B746-ED2D3834C983}" destId="{524C6440-0FB6-4986-96E6-701953CF2EF3}" srcOrd="1" destOrd="0" presId="urn:microsoft.com/office/officeart/2005/8/layout/process5"/>
    <dgm:cxn modelId="{0EC820B5-CB29-4E2B-8656-8146DD149D04}" type="presOf" srcId="{7A29F407-33DE-4D96-8886-FEE55B5FFA2B}" destId="{421C54CD-A6F9-4C42-8907-BAF0C28D69A0}" srcOrd="0" destOrd="0" presId="urn:microsoft.com/office/officeart/2005/8/layout/process5"/>
    <dgm:cxn modelId="{4E537DB7-BC30-4D4A-AF83-9166BB1F2BDB}" srcId="{E11A5316-4E89-4848-889D-00939582FF85}" destId="{EBAF74E2-6FE7-4D1C-A529-7AEFB0A3CF53}" srcOrd="8" destOrd="0" parTransId="{2577582A-A06C-4CE9-9C88-72D53937E3BB}" sibTransId="{2D70D786-8E78-4F47-88EC-B77FA278AE98}"/>
    <dgm:cxn modelId="{1B40C6C0-6488-457C-8773-277CB5F824A9}" type="presOf" srcId="{D90976C3-3E0C-4963-A513-355C7652958E}" destId="{FF4E1865-1300-4AB9-9218-973AD2062DCC}" srcOrd="1" destOrd="0" presId="urn:microsoft.com/office/officeart/2005/8/layout/process5"/>
    <dgm:cxn modelId="{1A9298C1-ACD6-456E-9F6A-17D8EC1C4D5A}" type="presOf" srcId="{82C9D4C1-4065-423A-B7B0-37910BC62F4F}" destId="{3E840DD2-9266-48B5-87C7-29FEADBB25A4}" srcOrd="0" destOrd="0" presId="urn:microsoft.com/office/officeart/2005/8/layout/process5"/>
    <dgm:cxn modelId="{BDDBABC2-D201-4E99-81DF-DF661D96AF66}" type="presOf" srcId="{EE30298A-9C0C-4AE1-B746-ED2D3834C983}" destId="{1CA9C126-900F-418B-AF90-192BC6811E3D}" srcOrd="0" destOrd="0" presId="urn:microsoft.com/office/officeart/2005/8/layout/process5"/>
    <dgm:cxn modelId="{4348BFCC-E0D1-4E35-8C93-B6C30D5323D6}" srcId="{E11A5316-4E89-4848-889D-00939582FF85}" destId="{D305F330-2D18-4E32-B44A-CBA79948CCBD}" srcOrd="7" destOrd="0" parTransId="{BB138AD4-A092-4C2F-BFF7-DDC66E0F4B5F}" sibTransId="{EE30298A-9C0C-4AE1-B746-ED2D3834C983}"/>
    <dgm:cxn modelId="{89FA79DB-F7FA-4E49-8EE2-4274599C8B0A}" srcId="{E11A5316-4E89-4848-889D-00939582FF85}" destId="{7A29F407-33DE-4D96-8886-FEE55B5FFA2B}" srcOrd="5" destOrd="0" parTransId="{7686A3CB-48CE-4C5E-A42C-5B45EED1D1BA}" sibTransId="{751FCF69-914E-4AB0-A6EC-E8AA7BA36CF1}"/>
    <dgm:cxn modelId="{09A1A4E2-FA94-401A-9780-13F72F9ADCB0}" srcId="{E11A5316-4E89-4848-889D-00939582FF85}" destId="{BF74D4C9-FE43-46A4-BCF4-90B6195FC541}" srcOrd="0" destOrd="0" parTransId="{13E1E396-6BA5-41A0-B4B5-179FF95F67FC}" sibTransId="{50CE680C-34C7-4FA7-889C-ECA371937E89}"/>
    <dgm:cxn modelId="{EDA618ED-912A-4F30-AD9A-31664DF60C21}" type="presOf" srcId="{59ADFE8D-295B-4C89-8A52-4A399DFA3D7B}" destId="{DC61A9D3-5552-4617-B33A-98ABBDC98EA6}" srcOrd="0" destOrd="0" presId="urn:microsoft.com/office/officeart/2005/8/layout/process5"/>
    <dgm:cxn modelId="{DB9EAEFF-1103-4393-9AF3-3ECCFC853860}" type="presOf" srcId="{D90976C3-3E0C-4963-A513-355C7652958E}" destId="{2B23A76B-F438-474B-A05E-105041C7181B}" srcOrd="0" destOrd="0" presId="urn:microsoft.com/office/officeart/2005/8/layout/process5"/>
    <dgm:cxn modelId="{35211CF6-52AF-4912-81AF-AA279FC0B134}" type="presParOf" srcId="{8E154FE4-DDF9-4409-8AF2-B95C11C374F6}" destId="{F4A66274-D5EC-46DF-8D3A-40421A828C52}" srcOrd="0" destOrd="0" presId="urn:microsoft.com/office/officeart/2005/8/layout/process5"/>
    <dgm:cxn modelId="{601A3C58-B37F-4451-B751-350E351AB8A6}" type="presParOf" srcId="{8E154FE4-DDF9-4409-8AF2-B95C11C374F6}" destId="{829A538C-8EEF-4FA4-80A1-4A2C1C34F54C}" srcOrd="1" destOrd="0" presId="urn:microsoft.com/office/officeart/2005/8/layout/process5"/>
    <dgm:cxn modelId="{D9C7AB28-7099-46EA-AC39-D7A8C73F1CEF}" type="presParOf" srcId="{829A538C-8EEF-4FA4-80A1-4A2C1C34F54C}" destId="{29B193D4-B3FD-41B6-A174-FEE9D70279D5}" srcOrd="0" destOrd="0" presId="urn:microsoft.com/office/officeart/2005/8/layout/process5"/>
    <dgm:cxn modelId="{AEBD6F98-AE06-43E1-ABF5-889ADB300547}" type="presParOf" srcId="{8E154FE4-DDF9-4409-8AF2-B95C11C374F6}" destId="{6C3420FE-CECB-4F82-945E-FC2D7A764544}" srcOrd="2" destOrd="0" presId="urn:microsoft.com/office/officeart/2005/8/layout/process5"/>
    <dgm:cxn modelId="{29E1DB3E-D203-4E2D-919C-9D83C47BFFA8}" type="presParOf" srcId="{8E154FE4-DDF9-4409-8AF2-B95C11C374F6}" destId="{4A8A7F37-FFE4-47B9-A990-EE9FA468EB5D}" srcOrd="3" destOrd="0" presId="urn:microsoft.com/office/officeart/2005/8/layout/process5"/>
    <dgm:cxn modelId="{0A7A15CC-9980-48E1-AAB7-6BA479F9761B}" type="presParOf" srcId="{4A8A7F37-FFE4-47B9-A990-EE9FA468EB5D}" destId="{ECD9624D-D377-4811-B220-80605A421944}" srcOrd="0" destOrd="0" presId="urn:microsoft.com/office/officeart/2005/8/layout/process5"/>
    <dgm:cxn modelId="{F5C4839E-CCD7-4C3D-890C-D45255EFFF77}" type="presParOf" srcId="{8E154FE4-DDF9-4409-8AF2-B95C11C374F6}" destId="{3E840DD2-9266-48B5-87C7-29FEADBB25A4}" srcOrd="4" destOrd="0" presId="urn:microsoft.com/office/officeart/2005/8/layout/process5"/>
    <dgm:cxn modelId="{0734827F-4170-401D-8309-D204755A03ED}" type="presParOf" srcId="{8E154FE4-DDF9-4409-8AF2-B95C11C374F6}" destId="{2B23A76B-F438-474B-A05E-105041C7181B}" srcOrd="5" destOrd="0" presId="urn:microsoft.com/office/officeart/2005/8/layout/process5"/>
    <dgm:cxn modelId="{0114B103-07DD-4CC8-8F30-A2A0CD2A457C}" type="presParOf" srcId="{2B23A76B-F438-474B-A05E-105041C7181B}" destId="{FF4E1865-1300-4AB9-9218-973AD2062DCC}" srcOrd="0" destOrd="0" presId="urn:microsoft.com/office/officeart/2005/8/layout/process5"/>
    <dgm:cxn modelId="{9F2B802E-4F63-416E-9B28-DDF6BCA07D50}" type="presParOf" srcId="{8E154FE4-DDF9-4409-8AF2-B95C11C374F6}" destId="{3D39F14A-0AAB-4C6E-BDFA-D61AE3009596}" srcOrd="6" destOrd="0" presId="urn:microsoft.com/office/officeart/2005/8/layout/process5"/>
    <dgm:cxn modelId="{427527ED-025C-44C3-9695-BACCEA0CAC19}" type="presParOf" srcId="{8E154FE4-DDF9-4409-8AF2-B95C11C374F6}" destId="{70CCE915-783E-4796-9533-494211BD846F}" srcOrd="7" destOrd="0" presId="urn:microsoft.com/office/officeart/2005/8/layout/process5"/>
    <dgm:cxn modelId="{3F408E7C-9C84-489B-A11A-D88E9B36CD95}" type="presParOf" srcId="{70CCE915-783E-4796-9533-494211BD846F}" destId="{475DBDF3-CB23-4CE0-9B22-9953704C8126}" srcOrd="0" destOrd="0" presId="urn:microsoft.com/office/officeart/2005/8/layout/process5"/>
    <dgm:cxn modelId="{6EED39D6-AF4F-4684-B1B7-93CEADCE7EF7}" type="presParOf" srcId="{8E154FE4-DDF9-4409-8AF2-B95C11C374F6}" destId="{DC61A9D3-5552-4617-B33A-98ABBDC98EA6}" srcOrd="8" destOrd="0" presId="urn:microsoft.com/office/officeart/2005/8/layout/process5"/>
    <dgm:cxn modelId="{20671DAA-1695-4895-B874-613644A0E224}" type="presParOf" srcId="{8E154FE4-DDF9-4409-8AF2-B95C11C374F6}" destId="{962E30C6-AE05-4428-B021-E473123433B3}" srcOrd="9" destOrd="0" presId="urn:microsoft.com/office/officeart/2005/8/layout/process5"/>
    <dgm:cxn modelId="{7AE1AFBE-12E2-4E65-BDBD-9803E948B67F}" type="presParOf" srcId="{962E30C6-AE05-4428-B021-E473123433B3}" destId="{04C47A90-DBDB-4AC0-9288-ABEB9EE01DDE}" srcOrd="0" destOrd="0" presId="urn:microsoft.com/office/officeart/2005/8/layout/process5"/>
    <dgm:cxn modelId="{4A8332FC-2709-4824-ADFC-E913566EFC31}" type="presParOf" srcId="{8E154FE4-DDF9-4409-8AF2-B95C11C374F6}" destId="{421C54CD-A6F9-4C42-8907-BAF0C28D69A0}" srcOrd="10" destOrd="0" presId="urn:microsoft.com/office/officeart/2005/8/layout/process5"/>
    <dgm:cxn modelId="{BC6407DB-2FB3-4829-86B8-9AE9611A4B5E}" type="presParOf" srcId="{8E154FE4-DDF9-4409-8AF2-B95C11C374F6}" destId="{39137012-52F5-44DE-AB21-2E15A37E131D}" srcOrd="11" destOrd="0" presId="urn:microsoft.com/office/officeart/2005/8/layout/process5"/>
    <dgm:cxn modelId="{47C40465-2DB6-46A3-A555-C991475C8A2D}" type="presParOf" srcId="{39137012-52F5-44DE-AB21-2E15A37E131D}" destId="{4D4A7416-0865-4826-A2D0-CB50EBA7A1F0}" srcOrd="0" destOrd="0" presId="urn:microsoft.com/office/officeart/2005/8/layout/process5"/>
    <dgm:cxn modelId="{D5A524A0-ADCD-46DA-89A8-177E8E99138D}" type="presParOf" srcId="{8E154FE4-DDF9-4409-8AF2-B95C11C374F6}" destId="{77041638-7044-41C0-B8B0-BC8DFD2E8859}" srcOrd="12" destOrd="0" presId="urn:microsoft.com/office/officeart/2005/8/layout/process5"/>
    <dgm:cxn modelId="{23B91C1B-7BCE-4CF8-AA47-B8E6D3863126}" type="presParOf" srcId="{8E154FE4-DDF9-4409-8AF2-B95C11C374F6}" destId="{A8121731-AC7F-4F14-8D49-86EE7FFA52A9}" srcOrd="13" destOrd="0" presId="urn:microsoft.com/office/officeart/2005/8/layout/process5"/>
    <dgm:cxn modelId="{4DA5B6F4-B1D2-4A17-A878-B347B2821D6A}" type="presParOf" srcId="{A8121731-AC7F-4F14-8D49-86EE7FFA52A9}" destId="{58239F9C-8CE3-45DA-BFFA-B10E9B8A2693}" srcOrd="0" destOrd="0" presId="urn:microsoft.com/office/officeart/2005/8/layout/process5"/>
    <dgm:cxn modelId="{17F5ED7A-C975-4B7A-985F-8CC5BA8E2FAE}" type="presParOf" srcId="{8E154FE4-DDF9-4409-8AF2-B95C11C374F6}" destId="{3A3CA280-F3B4-4B07-A539-E9E430A64BF5}" srcOrd="14" destOrd="0" presId="urn:microsoft.com/office/officeart/2005/8/layout/process5"/>
    <dgm:cxn modelId="{61F03A24-F74D-4685-99F3-DE1C8F91EBCA}" type="presParOf" srcId="{8E154FE4-DDF9-4409-8AF2-B95C11C374F6}" destId="{1CA9C126-900F-418B-AF90-192BC6811E3D}" srcOrd="15" destOrd="0" presId="urn:microsoft.com/office/officeart/2005/8/layout/process5"/>
    <dgm:cxn modelId="{2AA70401-4D1E-47BE-9A26-AAE981CC6CCC}" type="presParOf" srcId="{1CA9C126-900F-418B-AF90-192BC6811E3D}" destId="{524C6440-0FB6-4986-96E6-701953CF2EF3}" srcOrd="0" destOrd="0" presId="urn:microsoft.com/office/officeart/2005/8/layout/process5"/>
    <dgm:cxn modelId="{6B589BAE-27A7-49E2-96E6-24D157A573E7}" type="presParOf" srcId="{8E154FE4-DDF9-4409-8AF2-B95C11C374F6}" destId="{E0D6BE5C-4F20-438E-A222-BA93555D7331}" srcOrd="1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5A00A-7331-4041-9188-72BFDCA3478C}">
      <dsp:nvSpPr>
        <dsp:cNvPr id="0" name=""/>
        <dsp:cNvSpPr/>
      </dsp:nvSpPr>
      <dsp:spPr>
        <a:xfrm rot="5400000">
          <a:off x="905254" y="1887395"/>
          <a:ext cx="1169152" cy="1331039"/>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BEC91E-0A0C-4AAD-B729-4C21A5B10AE3}">
      <dsp:nvSpPr>
        <dsp:cNvPr id="0" name=""/>
        <dsp:cNvSpPr/>
      </dsp:nvSpPr>
      <dsp:spPr>
        <a:xfrm>
          <a:off x="65648" y="856280"/>
          <a:ext cx="1968165" cy="1377651"/>
        </a:xfrm>
        <a:prstGeom prst="roundRect">
          <a:avLst>
            <a:gd name="adj" fmla="val 1667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Letter to family</a:t>
          </a:r>
        </a:p>
      </dsp:txBody>
      <dsp:txXfrm>
        <a:off x="132911" y="923543"/>
        <a:ext cx="1833639" cy="1243125"/>
      </dsp:txXfrm>
    </dsp:sp>
    <dsp:sp modelId="{2A5A9AA7-3466-47E5-A2C3-447A9976B317}">
      <dsp:nvSpPr>
        <dsp:cNvPr id="0" name=""/>
        <dsp:cNvSpPr/>
      </dsp:nvSpPr>
      <dsp:spPr>
        <a:xfrm>
          <a:off x="2048573" y="994201"/>
          <a:ext cx="4458684" cy="1032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Introduces Coroner, explains process and various rights</a:t>
          </a:r>
        </a:p>
      </dsp:txBody>
      <dsp:txXfrm>
        <a:off x="2048573" y="994201"/>
        <a:ext cx="4458684" cy="1032050"/>
      </dsp:txXfrm>
    </dsp:sp>
    <dsp:sp modelId="{5ABBEB28-9FEA-4033-9181-7DDE160F0732}">
      <dsp:nvSpPr>
        <dsp:cNvPr id="0" name=""/>
        <dsp:cNvSpPr/>
      </dsp:nvSpPr>
      <dsp:spPr>
        <a:xfrm rot="5400000">
          <a:off x="3272152" y="3204209"/>
          <a:ext cx="1169152" cy="1331039"/>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476FD0-D986-4440-A0C0-39676FB4766F}">
      <dsp:nvSpPr>
        <dsp:cNvPr id="0" name=""/>
        <dsp:cNvSpPr/>
      </dsp:nvSpPr>
      <dsp:spPr>
        <a:xfrm>
          <a:off x="2458188" y="2251222"/>
          <a:ext cx="1968165" cy="1377651"/>
        </a:xfrm>
        <a:prstGeom prst="roundRect">
          <a:avLst>
            <a:gd name="adj" fmla="val 16670"/>
          </a:avLst>
        </a:prstGeom>
        <a:solidFill>
          <a:srgbClr val="0070C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Police file received</a:t>
          </a:r>
        </a:p>
      </dsp:txBody>
      <dsp:txXfrm>
        <a:off x="2525451" y="2318485"/>
        <a:ext cx="1833639" cy="1243125"/>
      </dsp:txXfrm>
    </dsp:sp>
    <dsp:sp modelId="{409F8C1B-9A5F-4FB9-AC16-6ED9477FFD24}">
      <dsp:nvSpPr>
        <dsp:cNvPr id="0" name=""/>
        <dsp:cNvSpPr/>
      </dsp:nvSpPr>
      <dsp:spPr>
        <a:xfrm>
          <a:off x="4426358" y="2383305"/>
          <a:ext cx="1431455" cy="1113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Initial witness statements</a:t>
          </a:r>
        </a:p>
      </dsp:txBody>
      <dsp:txXfrm>
        <a:off x="4426358" y="2383305"/>
        <a:ext cx="1431455" cy="1113479"/>
      </dsp:txXfrm>
    </dsp:sp>
    <dsp:sp modelId="{531086B6-89EB-42ED-9E0D-B8A4ADE4A996}">
      <dsp:nvSpPr>
        <dsp:cNvPr id="0" name=""/>
        <dsp:cNvSpPr/>
      </dsp:nvSpPr>
      <dsp:spPr>
        <a:xfrm>
          <a:off x="4722542" y="3242098"/>
          <a:ext cx="1968165" cy="1377651"/>
        </a:xfrm>
        <a:prstGeom prst="roundRect">
          <a:avLst>
            <a:gd name="adj" fmla="val 1667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Further inquiries (discretionary)</a:t>
          </a:r>
        </a:p>
      </dsp:txBody>
      <dsp:txXfrm>
        <a:off x="4789805" y="3309361"/>
        <a:ext cx="1833639" cy="1243125"/>
      </dsp:txXfrm>
    </dsp:sp>
    <dsp:sp modelId="{46586A5B-AC23-45D1-BB6B-14991EA0CE5E}">
      <dsp:nvSpPr>
        <dsp:cNvPr id="0" name=""/>
        <dsp:cNvSpPr/>
      </dsp:nvSpPr>
      <dsp:spPr>
        <a:xfrm>
          <a:off x="6690707" y="3373488"/>
          <a:ext cx="1431455" cy="1113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Reports, further statements</a:t>
          </a:r>
        </a:p>
      </dsp:txBody>
      <dsp:txXfrm>
        <a:off x="6690707" y="3373488"/>
        <a:ext cx="1431455" cy="11134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0B1D6-135F-4752-BCCA-C2925A970B74}">
      <dsp:nvSpPr>
        <dsp:cNvPr id="0" name=""/>
        <dsp:cNvSpPr/>
      </dsp:nvSpPr>
      <dsp:spPr>
        <a:xfrm rot="5400000">
          <a:off x="1122750" y="1583167"/>
          <a:ext cx="1400175" cy="1594049"/>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0C6F73-5D9D-4BD2-AC82-D7E9C96FFD27}">
      <dsp:nvSpPr>
        <dsp:cNvPr id="0" name=""/>
        <dsp:cNvSpPr/>
      </dsp:nvSpPr>
      <dsp:spPr>
        <a:xfrm>
          <a:off x="264111" y="10718"/>
          <a:ext cx="2357070" cy="1649872"/>
        </a:xfrm>
        <a:prstGeom prst="roundRect">
          <a:avLst>
            <a:gd name="adj" fmla="val 1667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Hearing on the papers</a:t>
          </a:r>
        </a:p>
      </dsp:txBody>
      <dsp:txXfrm>
        <a:off x="344666" y="91273"/>
        <a:ext cx="2195960" cy="1488762"/>
      </dsp:txXfrm>
    </dsp:sp>
    <dsp:sp modelId="{C0E9ADE6-1525-43E7-9620-20B26A7F04DE}">
      <dsp:nvSpPr>
        <dsp:cNvPr id="0" name=""/>
        <dsp:cNvSpPr/>
      </dsp:nvSpPr>
      <dsp:spPr>
        <a:xfrm>
          <a:off x="2627447" y="205560"/>
          <a:ext cx="5981222" cy="1269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Coroner decides file can be completed on the papers, without convening an inquest</a:t>
          </a:r>
        </a:p>
      </dsp:txBody>
      <dsp:txXfrm>
        <a:off x="2627447" y="205560"/>
        <a:ext cx="5981222" cy="1269332"/>
      </dsp:txXfrm>
    </dsp:sp>
    <dsp:sp modelId="{72E80918-3D9D-4C90-9955-48A3722AC493}">
      <dsp:nvSpPr>
        <dsp:cNvPr id="0" name=""/>
        <dsp:cNvSpPr/>
      </dsp:nvSpPr>
      <dsp:spPr>
        <a:xfrm rot="5400000">
          <a:off x="4247174" y="3436519"/>
          <a:ext cx="1400175" cy="1594049"/>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49B991-79FB-49D3-9AFE-7448E2B11BE9}">
      <dsp:nvSpPr>
        <dsp:cNvPr id="0" name=""/>
        <dsp:cNvSpPr/>
      </dsp:nvSpPr>
      <dsp:spPr>
        <a:xfrm>
          <a:off x="2592976" y="1833597"/>
          <a:ext cx="2357070" cy="1649872"/>
        </a:xfrm>
        <a:prstGeom prst="roundRect">
          <a:avLst>
            <a:gd name="adj" fmla="val 1667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Letters </a:t>
          </a:r>
        </a:p>
      </dsp:txBody>
      <dsp:txXfrm>
        <a:off x="2673531" y="1914152"/>
        <a:ext cx="2195960" cy="1488762"/>
      </dsp:txXfrm>
    </dsp:sp>
    <dsp:sp modelId="{DE6A6C61-816D-4141-B1DE-FD782395C51A}">
      <dsp:nvSpPr>
        <dsp:cNvPr id="0" name=""/>
        <dsp:cNvSpPr/>
      </dsp:nvSpPr>
      <dsp:spPr>
        <a:xfrm>
          <a:off x="4810944" y="2000278"/>
          <a:ext cx="6720655" cy="1316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t>To family, witnesses and interested parties</a:t>
          </a:r>
        </a:p>
      </dsp:txBody>
      <dsp:txXfrm>
        <a:off x="4810944" y="2000278"/>
        <a:ext cx="6720655" cy="1316511"/>
      </dsp:txXfrm>
    </dsp:sp>
    <dsp:sp modelId="{03BA8D27-AFB8-40FB-B349-14425251C509}">
      <dsp:nvSpPr>
        <dsp:cNvPr id="0" name=""/>
        <dsp:cNvSpPr/>
      </dsp:nvSpPr>
      <dsp:spPr>
        <a:xfrm>
          <a:off x="5794029" y="3707275"/>
          <a:ext cx="2357070" cy="1649872"/>
        </a:xfrm>
        <a:prstGeom prst="roundRect">
          <a:avLst>
            <a:gd name="adj" fmla="val 1667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Chambers findings</a:t>
          </a:r>
        </a:p>
      </dsp:txBody>
      <dsp:txXfrm>
        <a:off x="5874584" y="3787830"/>
        <a:ext cx="2195960" cy="1488762"/>
      </dsp:txXfrm>
    </dsp:sp>
    <dsp:sp modelId="{C719D11C-6452-46D9-8096-50C60C7D90FB}">
      <dsp:nvSpPr>
        <dsp:cNvPr id="0" name=""/>
        <dsp:cNvSpPr/>
      </dsp:nvSpPr>
      <dsp:spPr>
        <a:xfrm>
          <a:off x="8191736" y="3884940"/>
          <a:ext cx="1714308" cy="133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l" defTabSz="1244600">
            <a:lnSpc>
              <a:spcPct val="90000"/>
            </a:lnSpc>
            <a:spcBef>
              <a:spcPct val="0"/>
            </a:spcBef>
            <a:spcAft>
              <a:spcPct val="15000"/>
            </a:spcAft>
            <a:buChar char="•"/>
          </a:pPr>
          <a:endParaRPr lang="en-US" sz="2800" kern="1200" dirty="0"/>
        </a:p>
      </dsp:txBody>
      <dsp:txXfrm>
        <a:off x="8191736" y="3884940"/>
        <a:ext cx="1714308" cy="1333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A66274-D5EC-46DF-8D3A-40421A828C52}">
      <dsp:nvSpPr>
        <dsp:cNvPr id="0" name=""/>
        <dsp:cNvSpPr/>
      </dsp:nvSpPr>
      <dsp:spPr>
        <a:xfrm>
          <a:off x="7143" y="1001183"/>
          <a:ext cx="2135187" cy="1281112"/>
        </a:xfrm>
        <a:prstGeom prst="roundRect">
          <a:avLst>
            <a:gd name="adj" fmla="val 1000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Inquest to be convened</a:t>
          </a:r>
        </a:p>
      </dsp:txBody>
      <dsp:txXfrm>
        <a:off x="44665" y="1038705"/>
        <a:ext cx="2060143" cy="1206068"/>
      </dsp:txXfrm>
    </dsp:sp>
    <dsp:sp modelId="{829A538C-8EEF-4FA4-80A1-4A2C1C34F54C}">
      <dsp:nvSpPr>
        <dsp:cNvPr id="0" name=""/>
        <dsp:cNvSpPr/>
      </dsp:nvSpPr>
      <dsp:spPr>
        <a:xfrm>
          <a:off x="2330227" y="1376976"/>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2330227" y="1482881"/>
        <a:ext cx="316861" cy="317716"/>
      </dsp:txXfrm>
    </dsp:sp>
    <dsp:sp modelId="{6C3420FE-CECB-4F82-945E-FC2D7A764544}">
      <dsp:nvSpPr>
        <dsp:cNvPr id="0" name=""/>
        <dsp:cNvSpPr/>
      </dsp:nvSpPr>
      <dsp:spPr>
        <a:xfrm>
          <a:off x="2996406" y="1001183"/>
          <a:ext cx="2135187" cy="1281112"/>
        </a:xfrm>
        <a:prstGeom prst="roundRect">
          <a:avLst>
            <a:gd name="adj" fmla="val 1000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Letter to family and interested parties</a:t>
          </a:r>
        </a:p>
      </dsp:txBody>
      <dsp:txXfrm>
        <a:off x="3033928" y="1038705"/>
        <a:ext cx="2060143" cy="1206068"/>
      </dsp:txXfrm>
    </dsp:sp>
    <dsp:sp modelId="{4A8A7F37-FFE4-47B9-A990-EE9FA468EB5D}">
      <dsp:nvSpPr>
        <dsp:cNvPr id="0" name=""/>
        <dsp:cNvSpPr/>
      </dsp:nvSpPr>
      <dsp:spPr>
        <a:xfrm>
          <a:off x="5319490" y="1376976"/>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5319490" y="1482881"/>
        <a:ext cx="316861" cy="317716"/>
      </dsp:txXfrm>
    </dsp:sp>
    <dsp:sp modelId="{3E840DD2-9266-48B5-87C7-29FEADBB25A4}">
      <dsp:nvSpPr>
        <dsp:cNvPr id="0" name=""/>
        <dsp:cNvSpPr/>
      </dsp:nvSpPr>
      <dsp:spPr>
        <a:xfrm>
          <a:off x="5985668" y="1001183"/>
          <a:ext cx="2135187" cy="1281112"/>
        </a:xfrm>
        <a:prstGeom prst="roundRect">
          <a:avLst>
            <a:gd name="adj" fmla="val 1000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Pre-inquest (tele) conference</a:t>
          </a:r>
        </a:p>
      </dsp:txBody>
      <dsp:txXfrm>
        <a:off x="6023190" y="1038705"/>
        <a:ext cx="2060143" cy="1206068"/>
      </dsp:txXfrm>
    </dsp:sp>
    <dsp:sp modelId="{2B23A76B-F438-474B-A05E-105041C7181B}">
      <dsp:nvSpPr>
        <dsp:cNvPr id="0" name=""/>
        <dsp:cNvSpPr/>
      </dsp:nvSpPr>
      <dsp:spPr>
        <a:xfrm rot="5400000">
          <a:off x="6826932" y="2431759"/>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5400000">
        <a:off x="6894404" y="2470192"/>
        <a:ext cx="317716" cy="316861"/>
      </dsp:txXfrm>
    </dsp:sp>
    <dsp:sp modelId="{3D39F14A-0AAB-4C6E-BDFA-D61AE3009596}">
      <dsp:nvSpPr>
        <dsp:cNvPr id="0" name=""/>
        <dsp:cNvSpPr/>
      </dsp:nvSpPr>
      <dsp:spPr>
        <a:xfrm>
          <a:off x="5985668" y="3136371"/>
          <a:ext cx="2135187" cy="1281112"/>
        </a:xfrm>
        <a:prstGeom prst="roundRect">
          <a:avLst>
            <a:gd name="adj" fmla="val 1000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Notices</a:t>
          </a:r>
        </a:p>
      </dsp:txBody>
      <dsp:txXfrm>
        <a:off x="6023190" y="3173893"/>
        <a:ext cx="2060143" cy="1206068"/>
      </dsp:txXfrm>
    </dsp:sp>
    <dsp:sp modelId="{70CCE915-783E-4796-9533-494211BD846F}">
      <dsp:nvSpPr>
        <dsp:cNvPr id="0" name=""/>
        <dsp:cNvSpPr/>
      </dsp:nvSpPr>
      <dsp:spPr>
        <a:xfrm rot="10800000">
          <a:off x="5345112" y="3512163"/>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10800000">
        <a:off x="5480910" y="3618068"/>
        <a:ext cx="316861" cy="317716"/>
      </dsp:txXfrm>
    </dsp:sp>
    <dsp:sp modelId="{DC61A9D3-5552-4617-B33A-98ABBDC98EA6}">
      <dsp:nvSpPr>
        <dsp:cNvPr id="0" name=""/>
        <dsp:cNvSpPr/>
      </dsp:nvSpPr>
      <dsp:spPr>
        <a:xfrm>
          <a:off x="2996406" y="3136370"/>
          <a:ext cx="2135187" cy="1281112"/>
        </a:xfrm>
        <a:prstGeom prst="roundRect">
          <a:avLst>
            <a:gd name="adj" fmla="val 1000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Inquest held</a:t>
          </a:r>
        </a:p>
      </dsp:txBody>
      <dsp:txXfrm>
        <a:off x="3033928" y="3173892"/>
        <a:ext cx="2060143" cy="1206068"/>
      </dsp:txXfrm>
    </dsp:sp>
    <dsp:sp modelId="{962E30C6-AE05-4428-B021-E473123433B3}">
      <dsp:nvSpPr>
        <dsp:cNvPr id="0" name=""/>
        <dsp:cNvSpPr/>
      </dsp:nvSpPr>
      <dsp:spPr>
        <a:xfrm rot="10800000">
          <a:off x="2355850" y="3512163"/>
          <a:ext cx="452659" cy="5295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rot="10800000">
        <a:off x="2491648" y="3618068"/>
        <a:ext cx="316861" cy="317716"/>
      </dsp:txXfrm>
    </dsp:sp>
    <dsp:sp modelId="{421C54CD-A6F9-4C42-8907-BAF0C28D69A0}">
      <dsp:nvSpPr>
        <dsp:cNvPr id="0" name=""/>
        <dsp:cNvSpPr/>
      </dsp:nvSpPr>
      <dsp:spPr>
        <a:xfrm>
          <a:off x="7143" y="3136370"/>
          <a:ext cx="2135187" cy="1281112"/>
        </a:xfrm>
        <a:prstGeom prst="roundRect">
          <a:avLst>
            <a:gd name="adj" fmla="val 1000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Findings &amp; recommendations</a:t>
          </a:r>
        </a:p>
      </dsp:txBody>
      <dsp:txXfrm>
        <a:off x="44665" y="3173892"/>
        <a:ext cx="2060143" cy="12060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5A00A-7331-4041-9188-72BFDCA3478C}">
      <dsp:nvSpPr>
        <dsp:cNvPr id="0" name=""/>
        <dsp:cNvSpPr/>
      </dsp:nvSpPr>
      <dsp:spPr>
        <a:xfrm rot="5400000">
          <a:off x="1187976" y="1849843"/>
          <a:ext cx="1575564" cy="1793724"/>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BEC91E-0A0C-4AAD-B729-4C21A5B10AE3}">
      <dsp:nvSpPr>
        <dsp:cNvPr id="0" name=""/>
        <dsp:cNvSpPr/>
      </dsp:nvSpPr>
      <dsp:spPr>
        <a:xfrm>
          <a:off x="0" y="0"/>
          <a:ext cx="2652323" cy="1856540"/>
        </a:xfrm>
        <a:prstGeom prst="roundRect">
          <a:avLst>
            <a:gd name="adj" fmla="val 1667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Letter to family</a:t>
          </a:r>
        </a:p>
      </dsp:txBody>
      <dsp:txXfrm>
        <a:off x="90645" y="90645"/>
        <a:ext cx="2471033" cy="1675250"/>
      </dsp:txXfrm>
    </dsp:sp>
    <dsp:sp modelId="{2A5A9AA7-3466-47E5-A2C3-447A9976B317}">
      <dsp:nvSpPr>
        <dsp:cNvPr id="0" name=""/>
        <dsp:cNvSpPr/>
      </dsp:nvSpPr>
      <dsp:spPr>
        <a:xfrm>
          <a:off x="2905463" y="266864"/>
          <a:ext cx="6008577" cy="1390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t>Introduces Coroner, explains process and various rights</a:t>
          </a:r>
        </a:p>
      </dsp:txBody>
      <dsp:txXfrm>
        <a:off x="2905463" y="266864"/>
        <a:ext cx="6008577" cy="1390803"/>
      </dsp:txXfrm>
    </dsp:sp>
    <dsp:sp modelId="{5ABBEB28-9FEA-4033-9181-7DDE160F0732}">
      <dsp:nvSpPr>
        <dsp:cNvPr id="0" name=""/>
        <dsp:cNvSpPr/>
      </dsp:nvSpPr>
      <dsp:spPr>
        <a:xfrm rot="5400000">
          <a:off x="4417386" y="3986635"/>
          <a:ext cx="1575564" cy="1793724"/>
        </a:xfrm>
        <a:prstGeom prst="bentUpArrow">
          <a:avLst>
            <a:gd name="adj1" fmla="val 32840"/>
            <a:gd name="adj2" fmla="val 25000"/>
            <a:gd name="adj3" fmla="val 35780"/>
          </a:avLst>
        </a:prstGeom>
        <a:solidFill>
          <a:schemeClr val="accent1">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476FD0-D986-4440-A0C0-39676FB4766F}">
      <dsp:nvSpPr>
        <dsp:cNvPr id="0" name=""/>
        <dsp:cNvSpPr/>
      </dsp:nvSpPr>
      <dsp:spPr>
        <a:xfrm>
          <a:off x="3290333" y="2085613"/>
          <a:ext cx="2652323" cy="1856540"/>
        </a:xfrm>
        <a:prstGeom prst="roundRect">
          <a:avLst>
            <a:gd name="adj" fmla="val 16670"/>
          </a:avLst>
        </a:prstGeom>
        <a:solidFill>
          <a:srgbClr val="0070C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Police file received</a:t>
          </a:r>
        </a:p>
      </dsp:txBody>
      <dsp:txXfrm>
        <a:off x="3380978" y="2176258"/>
        <a:ext cx="2471033" cy="1675250"/>
      </dsp:txXfrm>
    </dsp:sp>
    <dsp:sp modelId="{409F8C1B-9A5F-4FB9-AC16-6ED9477FFD24}">
      <dsp:nvSpPr>
        <dsp:cNvPr id="0" name=""/>
        <dsp:cNvSpPr/>
      </dsp:nvSpPr>
      <dsp:spPr>
        <a:xfrm>
          <a:off x="5960082" y="2297505"/>
          <a:ext cx="1929047" cy="1500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t>Initial witness statements</a:t>
          </a:r>
        </a:p>
      </dsp:txBody>
      <dsp:txXfrm>
        <a:off x="5960082" y="2297505"/>
        <a:ext cx="1929047" cy="1500537"/>
      </dsp:txXfrm>
    </dsp:sp>
    <dsp:sp modelId="{531086B6-89EB-42ED-9E0D-B8A4ADE4A996}">
      <dsp:nvSpPr>
        <dsp:cNvPr id="0" name=""/>
        <dsp:cNvSpPr/>
      </dsp:nvSpPr>
      <dsp:spPr>
        <a:xfrm>
          <a:off x="6485904" y="4205949"/>
          <a:ext cx="2652323" cy="1856540"/>
        </a:xfrm>
        <a:prstGeom prst="roundRect">
          <a:avLst>
            <a:gd name="adj" fmla="val 1667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Meet with family</a:t>
          </a:r>
        </a:p>
      </dsp:txBody>
      <dsp:txXfrm>
        <a:off x="6576549" y="4296594"/>
        <a:ext cx="2471033" cy="1675250"/>
      </dsp:txXfrm>
    </dsp:sp>
    <dsp:sp modelId="{46586A5B-AC23-45D1-BB6B-14991EA0CE5E}">
      <dsp:nvSpPr>
        <dsp:cNvPr id="0" name=""/>
        <dsp:cNvSpPr/>
      </dsp:nvSpPr>
      <dsp:spPr>
        <a:xfrm>
          <a:off x="9138228" y="4383012"/>
          <a:ext cx="1929047" cy="1500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a:t>Purpose and process</a:t>
          </a:r>
        </a:p>
      </dsp:txBody>
      <dsp:txXfrm>
        <a:off x="9138228" y="4383012"/>
        <a:ext cx="1929047" cy="15005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A66274-D5EC-46DF-8D3A-40421A828C52}">
      <dsp:nvSpPr>
        <dsp:cNvPr id="0" name=""/>
        <dsp:cNvSpPr/>
      </dsp:nvSpPr>
      <dsp:spPr>
        <a:xfrm>
          <a:off x="105171" y="661"/>
          <a:ext cx="2083593" cy="1250156"/>
        </a:xfrm>
        <a:prstGeom prst="roundRect">
          <a:avLst>
            <a:gd name="adj" fmla="val 10000"/>
          </a:avLst>
        </a:prstGeom>
        <a:solidFill>
          <a:srgbClr val="0070C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Gather more evidence</a:t>
          </a:r>
        </a:p>
      </dsp:txBody>
      <dsp:txXfrm>
        <a:off x="141787" y="37277"/>
        <a:ext cx="2010361" cy="1176924"/>
      </dsp:txXfrm>
    </dsp:sp>
    <dsp:sp modelId="{829A538C-8EEF-4FA4-80A1-4A2C1C34F54C}">
      <dsp:nvSpPr>
        <dsp:cNvPr id="0" name=""/>
        <dsp:cNvSpPr/>
      </dsp:nvSpPr>
      <dsp:spPr>
        <a:xfrm>
          <a:off x="2372121" y="367374"/>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372121" y="470720"/>
        <a:ext cx="309205" cy="310039"/>
      </dsp:txXfrm>
    </dsp:sp>
    <dsp:sp modelId="{6C3420FE-CECB-4F82-945E-FC2D7A764544}">
      <dsp:nvSpPr>
        <dsp:cNvPr id="0" name=""/>
        <dsp:cNvSpPr/>
      </dsp:nvSpPr>
      <dsp:spPr>
        <a:xfrm>
          <a:off x="3022203" y="661"/>
          <a:ext cx="2083593" cy="1250156"/>
        </a:xfrm>
        <a:prstGeom prst="roundRect">
          <a:avLst>
            <a:gd name="adj" fmla="val 1000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rgbClr val="7030A0"/>
              </a:solidFill>
            </a:rPr>
            <a:t>Letter to/meeting with family and interested parties</a:t>
          </a:r>
        </a:p>
      </dsp:txBody>
      <dsp:txXfrm>
        <a:off x="3058819" y="37277"/>
        <a:ext cx="2010361" cy="1176924"/>
      </dsp:txXfrm>
    </dsp:sp>
    <dsp:sp modelId="{4A8A7F37-FFE4-47B9-A990-EE9FA468EB5D}">
      <dsp:nvSpPr>
        <dsp:cNvPr id="0" name=""/>
        <dsp:cNvSpPr/>
      </dsp:nvSpPr>
      <dsp:spPr>
        <a:xfrm>
          <a:off x="5289153" y="367374"/>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289153" y="470720"/>
        <a:ext cx="309205" cy="310039"/>
      </dsp:txXfrm>
    </dsp:sp>
    <dsp:sp modelId="{3E840DD2-9266-48B5-87C7-29FEADBB25A4}">
      <dsp:nvSpPr>
        <dsp:cNvPr id="0" name=""/>
        <dsp:cNvSpPr/>
      </dsp:nvSpPr>
      <dsp:spPr>
        <a:xfrm>
          <a:off x="5939234" y="661"/>
          <a:ext cx="2083593" cy="1250156"/>
        </a:xfrm>
        <a:prstGeom prst="roundRect">
          <a:avLst>
            <a:gd name="adj" fmla="val 1000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First sitting of inquest</a:t>
          </a:r>
        </a:p>
      </dsp:txBody>
      <dsp:txXfrm>
        <a:off x="5975850" y="37277"/>
        <a:ext cx="2010361" cy="1176924"/>
      </dsp:txXfrm>
    </dsp:sp>
    <dsp:sp modelId="{2B23A76B-F438-474B-A05E-105041C7181B}">
      <dsp:nvSpPr>
        <dsp:cNvPr id="0" name=""/>
        <dsp:cNvSpPr/>
      </dsp:nvSpPr>
      <dsp:spPr>
        <a:xfrm rot="5400000">
          <a:off x="6760170" y="1396669"/>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6826011" y="1434174"/>
        <a:ext cx="310039" cy="309205"/>
      </dsp:txXfrm>
    </dsp:sp>
    <dsp:sp modelId="{3D39F14A-0AAB-4C6E-BDFA-D61AE3009596}">
      <dsp:nvSpPr>
        <dsp:cNvPr id="0" name=""/>
        <dsp:cNvSpPr/>
      </dsp:nvSpPr>
      <dsp:spPr>
        <a:xfrm>
          <a:off x="5939234" y="2084255"/>
          <a:ext cx="2083593" cy="1250156"/>
        </a:xfrm>
        <a:prstGeom prst="roundRect">
          <a:avLst>
            <a:gd name="adj" fmla="val 10000"/>
          </a:avLst>
        </a:prstGeom>
        <a:solidFill>
          <a:srgbClr val="C00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Identify issues for second stage</a:t>
          </a:r>
        </a:p>
      </dsp:txBody>
      <dsp:txXfrm>
        <a:off x="5975850" y="2120871"/>
        <a:ext cx="2010361" cy="1176924"/>
      </dsp:txXfrm>
    </dsp:sp>
    <dsp:sp modelId="{70CCE915-783E-4796-9533-494211BD846F}">
      <dsp:nvSpPr>
        <dsp:cNvPr id="0" name=""/>
        <dsp:cNvSpPr/>
      </dsp:nvSpPr>
      <dsp:spPr>
        <a:xfrm rot="10800000">
          <a:off x="5314156" y="2450967"/>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10800000">
        <a:off x="5446672" y="2554313"/>
        <a:ext cx="309205" cy="310039"/>
      </dsp:txXfrm>
    </dsp:sp>
    <dsp:sp modelId="{DC61A9D3-5552-4617-B33A-98ABBDC98EA6}">
      <dsp:nvSpPr>
        <dsp:cNvPr id="0" name=""/>
        <dsp:cNvSpPr/>
      </dsp:nvSpPr>
      <dsp:spPr>
        <a:xfrm>
          <a:off x="3022203" y="2084255"/>
          <a:ext cx="2083593" cy="1250156"/>
        </a:xfrm>
        <a:prstGeom prst="roundRect">
          <a:avLst>
            <a:gd name="adj" fmla="val 1000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rgbClr val="7030A0"/>
              </a:solidFill>
            </a:rPr>
            <a:t>Liaise with the families &amp; interested parties</a:t>
          </a:r>
        </a:p>
      </dsp:txBody>
      <dsp:txXfrm>
        <a:off x="3058819" y="2120871"/>
        <a:ext cx="2010361" cy="1176924"/>
      </dsp:txXfrm>
    </dsp:sp>
    <dsp:sp modelId="{962E30C6-AE05-4428-B021-E473123433B3}">
      <dsp:nvSpPr>
        <dsp:cNvPr id="0" name=""/>
        <dsp:cNvSpPr/>
      </dsp:nvSpPr>
      <dsp:spPr>
        <a:xfrm rot="10800000">
          <a:off x="2397125" y="2450967"/>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10800000">
        <a:off x="2529641" y="2554313"/>
        <a:ext cx="309205" cy="310039"/>
      </dsp:txXfrm>
    </dsp:sp>
    <dsp:sp modelId="{421C54CD-A6F9-4C42-8907-BAF0C28D69A0}">
      <dsp:nvSpPr>
        <dsp:cNvPr id="0" name=""/>
        <dsp:cNvSpPr/>
      </dsp:nvSpPr>
      <dsp:spPr>
        <a:xfrm>
          <a:off x="105171" y="2084255"/>
          <a:ext cx="2083593" cy="1250156"/>
        </a:xfrm>
        <a:prstGeom prst="roundRect">
          <a:avLst>
            <a:gd name="adj" fmla="val 10000"/>
          </a:avLst>
        </a:prstGeom>
        <a:solidFill>
          <a:srgbClr val="0070C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Gather evidence  for second sitting</a:t>
          </a:r>
        </a:p>
      </dsp:txBody>
      <dsp:txXfrm>
        <a:off x="141787" y="2120871"/>
        <a:ext cx="2010361" cy="1176924"/>
      </dsp:txXfrm>
    </dsp:sp>
    <dsp:sp modelId="{39137012-52F5-44DE-AB21-2E15A37E131D}">
      <dsp:nvSpPr>
        <dsp:cNvPr id="0" name=""/>
        <dsp:cNvSpPr/>
      </dsp:nvSpPr>
      <dsp:spPr>
        <a:xfrm rot="5400000">
          <a:off x="926107" y="3480263"/>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991948" y="3517768"/>
        <a:ext cx="310039" cy="309205"/>
      </dsp:txXfrm>
    </dsp:sp>
    <dsp:sp modelId="{77041638-7044-41C0-B8B0-BC8DFD2E8859}">
      <dsp:nvSpPr>
        <dsp:cNvPr id="0" name=""/>
        <dsp:cNvSpPr/>
      </dsp:nvSpPr>
      <dsp:spPr>
        <a:xfrm>
          <a:off x="105171" y="4167849"/>
          <a:ext cx="2083593" cy="1250156"/>
        </a:xfrm>
        <a:prstGeom prst="roundRect">
          <a:avLst>
            <a:gd name="adj" fmla="val 1000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Second sitting</a:t>
          </a:r>
        </a:p>
      </dsp:txBody>
      <dsp:txXfrm>
        <a:off x="141787" y="4204465"/>
        <a:ext cx="2010361" cy="1176924"/>
      </dsp:txXfrm>
    </dsp:sp>
    <dsp:sp modelId="{A8121731-AC7F-4F14-8D49-86EE7FFA52A9}">
      <dsp:nvSpPr>
        <dsp:cNvPr id="0" name=""/>
        <dsp:cNvSpPr/>
      </dsp:nvSpPr>
      <dsp:spPr>
        <a:xfrm>
          <a:off x="2372121" y="4534561"/>
          <a:ext cx="441721"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372121" y="4637907"/>
        <a:ext cx="309205" cy="310039"/>
      </dsp:txXfrm>
    </dsp:sp>
    <dsp:sp modelId="{3A3CA280-F3B4-4B07-A539-E9E430A64BF5}">
      <dsp:nvSpPr>
        <dsp:cNvPr id="0" name=""/>
        <dsp:cNvSpPr/>
      </dsp:nvSpPr>
      <dsp:spPr>
        <a:xfrm>
          <a:off x="3022203" y="4167849"/>
          <a:ext cx="2083593" cy="1250156"/>
        </a:xfrm>
        <a:prstGeom prst="roundRect">
          <a:avLst>
            <a:gd name="adj" fmla="val 10000"/>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rgbClr val="7030A0"/>
              </a:solidFill>
            </a:rPr>
            <a:t>Liaise with families and interested parties</a:t>
          </a:r>
        </a:p>
      </dsp:txBody>
      <dsp:txXfrm>
        <a:off x="3058819" y="4204465"/>
        <a:ext cx="2010361" cy="1176924"/>
      </dsp:txXfrm>
    </dsp:sp>
    <dsp:sp modelId="{1CA9C126-900F-418B-AF90-192BC6811E3D}">
      <dsp:nvSpPr>
        <dsp:cNvPr id="0" name=""/>
        <dsp:cNvSpPr/>
      </dsp:nvSpPr>
      <dsp:spPr>
        <a:xfrm rot="775">
          <a:off x="5292911" y="4534889"/>
          <a:ext cx="450777" cy="5167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5292911" y="4638220"/>
        <a:ext cx="315544" cy="310039"/>
      </dsp:txXfrm>
    </dsp:sp>
    <dsp:sp modelId="{E0D6BE5C-4F20-438E-A222-BA93555D7331}">
      <dsp:nvSpPr>
        <dsp:cNvPr id="0" name=""/>
        <dsp:cNvSpPr/>
      </dsp:nvSpPr>
      <dsp:spPr>
        <a:xfrm>
          <a:off x="5956319" y="4168510"/>
          <a:ext cx="2083593" cy="1250156"/>
        </a:xfrm>
        <a:prstGeom prst="roundRect">
          <a:avLst>
            <a:gd name="adj" fmla="val 10000"/>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Third sitting</a:t>
          </a:r>
        </a:p>
      </dsp:txBody>
      <dsp:txXfrm>
        <a:off x="5992935" y="4205126"/>
        <a:ext cx="2010361" cy="117692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90D6B8-1AFC-4D78-B773-46C2BE9AC387}" type="datetimeFigureOut">
              <a:rPr lang="en-NZ" smtClean="0"/>
              <a:t>31/10/2018</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D183C-1F79-4668-A666-5FA40F558FC9}" type="slidenum">
              <a:rPr lang="en-NZ" smtClean="0"/>
              <a:t>‹#›</a:t>
            </a:fld>
            <a:endParaRPr lang="en-NZ"/>
          </a:p>
        </p:txBody>
      </p:sp>
    </p:spTree>
    <p:extLst>
      <p:ext uri="{BB962C8B-B14F-4D97-AF65-F5344CB8AC3E}">
        <p14:creationId xmlns:p14="http://schemas.microsoft.com/office/powerpoint/2010/main" val="3990497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Appointed 2007, following comprehensive review and re-establishment of system. 75 </a:t>
            </a:r>
            <a:r>
              <a:rPr lang="en-NZ" dirty="0" err="1"/>
              <a:t>parttime</a:t>
            </a:r>
            <a:r>
              <a:rPr lang="en-NZ" dirty="0"/>
              <a:t> to 15 full time. Now 18, but effectively 17</a:t>
            </a:r>
          </a:p>
          <a:p>
            <a:endParaRPr lang="en-NZ" dirty="0"/>
          </a:p>
          <a:p>
            <a:r>
              <a:rPr lang="en-NZ" dirty="0"/>
              <a:t>Judicial position, independent judicial officers, same as DCJs – same powers but for search warrants. </a:t>
            </a:r>
          </a:p>
          <a:p>
            <a:endParaRPr lang="en-NZ" dirty="0"/>
          </a:p>
          <a:p>
            <a:r>
              <a:rPr lang="en-NZ" sz="1200" kern="1200" dirty="0">
                <a:solidFill>
                  <a:schemeClr val="tx1"/>
                </a:solidFill>
                <a:effectLst/>
                <a:latin typeface="+mn-lt"/>
                <a:ea typeface="+mn-ea"/>
                <a:cs typeface="+mn-cs"/>
              </a:rPr>
              <a:t>purpose of a coroner’s inquiry is to establish the cause of someone’s death, the circumstances of that person’s death – cause of death by evidence, or PM done by pathologist at our request.</a:t>
            </a: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Make comments or recommendations which may, if brought to public attention, reduce the chances of future deaths in similar circumstances.</a:t>
            </a:r>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2</a:t>
            </a:fld>
            <a:endParaRPr lang="en-NZ"/>
          </a:p>
        </p:txBody>
      </p:sp>
    </p:spTree>
    <p:extLst>
      <p:ext uri="{BB962C8B-B14F-4D97-AF65-F5344CB8AC3E}">
        <p14:creationId xmlns:p14="http://schemas.microsoft.com/office/powerpoint/2010/main" val="4181690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Goes beyond telling family what they already know</a:t>
            </a:r>
          </a:p>
          <a:p>
            <a:endParaRPr lang="en-NZ" dirty="0"/>
          </a:p>
          <a:p>
            <a:r>
              <a:rPr lang="en-NZ" dirty="0"/>
              <a:t>Puts death into a context that may made sense for the family, painful though that may be</a:t>
            </a:r>
          </a:p>
          <a:p>
            <a:endParaRPr lang="en-NZ" dirty="0"/>
          </a:p>
          <a:p>
            <a:r>
              <a:rPr lang="en-NZ" dirty="0"/>
              <a:t>Culturally appropriate communication</a:t>
            </a:r>
          </a:p>
          <a:p>
            <a:endParaRPr lang="en-NZ" dirty="0"/>
          </a:p>
          <a:p>
            <a:r>
              <a:rPr lang="en-NZ" dirty="0"/>
              <a:t>Includes families and communities in development of recommendations, initiating change at the coal face, rather than to distant bureaucracies … but findings can still inform the work being done more ‘globally’</a:t>
            </a:r>
          </a:p>
        </p:txBody>
      </p:sp>
      <p:sp>
        <p:nvSpPr>
          <p:cNvPr id="4" name="Slide Number Placeholder 3"/>
          <p:cNvSpPr>
            <a:spLocks noGrp="1"/>
          </p:cNvSpPr>
          <p:nvPr>
            <p:ph type="sldNum" sz="quarter" idx="10"/>
          </p:nvPr>
        </p:nvSpPr>
        <p:spPr/>
        <p:txBody>
          <a:bodyPr/>
          <a:lstStyle/>
          <a:p>
            <a:fld id="{9F9D183C-1F79-4668-A666-5FA40F558FC9}" type="slidenum">
              <a:rPr lang="en-NZ" smtClean="0"/>
              <a:t>13</a:t>
            </a:fld>
            <a:endParaRPr lang="en-NZ"/>
          </a:p>
        </p:txBody>
      </p:sp>
    </p:spTree>
    <p:extLst>
      <p:ext uri="{BB962C8B-B14F-4D97-AF65-F5344CB8AC3E}">
        <p14:creationId xmlns:p14="http://schemas.microsoft.com/office/powerpoint/2010/main" val="852077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My lived experience I was born and raised in provincial New Zealand, the daughter of Southern Thai father and a Pakeha mother, and I have first-hand experience of racism.  As a female I frequently experience sexism and male chauvinism.  I’m a survivor of non-familial childhood sexual abuse.  I am a recovering alcoholic, who had to face and deal with that addiction in my mid 20s.  I met the father of my three children at residential rehab.  I’m sure those of you with experience in the fields of addiction and recovery would be well aware of the risks of such attachments.  I was counselled against the relationship, but true to form at that time did not take that advice.  He never managed sustained periods of sobriety from alcohol and drugs.  I was chemically but not emotionally sober, and was very </a:t>
            </a:r>
            <a:r>
              <a:rPr lang="en-NZ" sz="1200" kern="1200" dirty="0" err="1">
                <a:solidFill>
                  <a:schemeClr val="tx1"/>
                </a:solidFill>
                <a:effectLst/>
                <a:latin typeface="+mn-lt"/>
                <a:ea typeface="+mn-ea"/>
                <a:cs typeface="+mn-cs"/>
              </a:rPr>
              <a:t>codependent</a:t>
            </a:r>
            <a:r>
              <a:rPr lang="en-NZ" sz="1200" kern="1200" dirty="0">
                <a:solidFill>
                  <a:schemeClr val="tx1"/>
                </a:solidFill>
                <a:effectLst/>
                <a:latin typeface="+mn-lt"/>
                <a:ea typeface="+mn-ea"/>
                <a:cs typeface="+mn-cs"/>
              </a:rPr>
              <a:t>.  Our relationship was volatile, marked by emotional and psychological violence, and the occasional episode of physical violence.  It ended when my youngest, twin sons, were babies.</a:t>
            </a:r>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14</a:t>
            </a:fld>
            <a:endParaRPr lang="en-NZ"/>
          </a:p>
        </p:txBody>
      </p:sp>
    </p:spTree>
    <p:extLst>
      <p:ext uri="{BB962C8B-B14F-4D97-AF65-F5344CB8AC3E}">
        <p14:creationId xmlns:p14="http://schemas.microsoft.com/office/powerpoint/2010/main" val="1038165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The greatest risk of lived experience, no matter what it is, is that we as investigators and arbiters of fact are not aware of it.  The thing about coroners, and judges, is that we all bring ourselves to our work.  It is not our experience that puts us at risk, but our ignorance or denial that we bring it or it is at play in our work.  Once we are clear about who we are and what we bring to our work we can be alert to our bias, and to our </a:t>
            </a:r>
            <a:r>
              <a:rPr lang="en-NZ" sz="1200" kern="1200" dirty="0" err="1">
                <a:solidFill>
                  <a:schemeClr val="tx1"/>
                </a:solidFill>
                <a:effectLst/>
                <a:latin typeface="+mn-lt"/>
                <a:ea typeface="+mn-ea"/>
                <a:cs typeface="+mn-cs"/>
              </a:rPr>
              <a:t>blindspots</a:t>
            </a:r>
            <a:r>
              <a:rPr lang="en-NZ" sz="1200" kern="1200" dirty="0">
                <a:solidFill>
                  <a:schemeClr val="tx1"/>
                </a:solidFill>
                <a:effectLst/>
                <a:latin typeface="+mn-lt"/>
                <a:ea typeface="+mn-ea"/>
                <a:cs typeface="+mn-cs"/>
              </a:rPr>
              <a:t>, and seek further expert advice if we need it.  </a:t>
            </a:r>
          </a:p>
          <a:p>
            <a:r>
              <a:rPr lang="en-NZ" sz="1200" kern="1200" dirty="0">
                <a:solidFill>
                  <a:schemeClr val="tx1"/>
                </a:solidFill>
                <a:effectLst/>
                <a:latin typeface="+mn-lt"/>
                <a:ea typeface="+mn-ea"/>
                <a:cs typeface="+mn-cs"/>
              </a:rPr>
              <a:t>As coroners we are required to investigate a broad range of circumstances of death.  For those where we do not understand the evidence, we can retain special advisors.  The role of these advisors is to ensure that we understand the issues before us, and that finding is that we make with respect to evidence that we hear are robust and defensible.  They can be particularly helpful in respect of deaths in the context of crashes of whether there is competing evidence as to the cause of a mechanical failure, and also in cases where deaths are contributed to by complex medical presentations, and lots of different specialists being involved.  I retain specialist advisers to provide assistance with cultural understanding, and also with respect to appropriate practice in the fields of provision of mental health and addiction services.</a:t>
            </a:r>
          </a:p>
          <a:p>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15</a:t>
            </a:fld>
            <a:endParaRPr lang="en-NZ"/>
          </a:p>
        </p:txBody>
      </p:sp>
    </p:spTree>
    <p:extLst>
      <p:ext uri="{BB962C8B-B14F-4D97-AF65-F5344CB8AC3E}">
        <p14:creationId xmlns:p14="http://schemas.microsoft.com/office/powerpoint/2010/main" val="1205978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roughly 200 new cases each, each year. Just over half of these are natural causes. Next biggest group are suicides, at 12% - or 25 cases per year. Balance are transport crashes 10%, and the rest were various types of cases including accidental poisonings, aviation accidents, deaths in custody, drownings, falls, fires, homicides, marine accidents, workplace accidents, sudden unexpected deaths in infancy.</a:t>
            </a:r>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3</a:t>
            </a:fld>
            <a:endParaRPr lang="en-NZ"/>
          </a:p>
        </p:txBody>
      </p:sp>
    </p:spTree>
    <p:extLst>
      <p:ext uri="{BB962C8B-B14F-4D97-AF65-F5344CB8AC3E}">
        <p14:creationId xmlns:p14="http://schemas.microsoft.com/office/powerpoint/2010/main" val="3954432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some categories of death the circumstances of fairly easily defined.  In many forms of accident the circumstances of death are confined to the discrete events culminating in the accident.  Often these cover periods of time that are quite distinct, and often fairly short.  The circumstances of death of someone in hospital may be complex and cover either a significant period of time, and/or the many and various decisions made by a multitude of clinicians prior to the death.  A good example of this type of case is Gravatt, which is currently being reheard at a second inquest.</a:t>
            </a:r>
          </a:p>
          <a:p>
            <a:endParaRPr lang="en-NZ"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divergence of opinion as to what constitute the circumstances of a self-inflicted death. traditionally considered the circumstances of a self-inflicted death to have been the actions taken by the deceased culminating in her or his death, as well as the period of time more or less immediately prior – often previous hours, days, maybe weeks.</a:t>
            </a:r>
          </a:p>
          <a:p>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Coroners are the only people required by statute to inquire into self-inflicted deaths.  Every suspected self-inflicted death is reported to a coroner, and the law requires that we open an inquiry into all such deaths.  As such, we are uniquely placed to make a contribution to the understanding of why a person died, and to the development of recommendations to reduce the risk of future deaths in similar circumstances.</a:t>
            </a:r>
          </a:p>
          <a:p>
            <a:r>
              <a:rPr lang="en-NZ" sz="1200" kern="1200" dirty="0">
                <a:solidFill>
                  <a:schemeClr val="tx1"/>
                </a:solidFill>
                <a:effectLst/>
                <a:latin typeface="+mn-lt"/>
                <a:ea typeface="+mn-ea"/>
                <a:cs typeface="+mn-cs"/>
              </a:rPr>
              <a:t>But if circumstances defined narrowly, </a:t>
            </a:r>
            <a:r>
              <a:rPr lang="en-NZ" sz="1200" kern="1200" dirty="0" err="1">
                <a:solidFill>
                  <a:schemeClr val="tx1"/>
                </a:solidFill>
                <a:effectLst/>
                <a:latin typeface="+mn-lt"/>
                <a:ea typeface="+mn-ea"/>
                <a:cs typeface="+mn-cs"/>
              </a:rPr>
              <a:t>utlity</a:t>
            </a:r>
            <a:r>
              <a:rPr lang="en-NZ" sz="1200" kern="1200" dirty="0">
                <a:solidFill>
                  <a:schemeClr val="tx1"/>
                </a:solidFill>
                <a:effectLst/>
                <a:latin typeface="+mn-lt"/>
                <a:ea typeface="+mn-ea"/>
                <a:cs typeface="+mn-cs"/>
              </a:rPr>
              <a:t> and relevance of our inquiries is weakened considerably.</a:t>
            </a:r>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4</a:t>
            </a:fld>
            <a:endParaRPr lang="en-NZ"/>
          </a:p>
        </p:txBody>
      </p:sp>
    </p:spTree>
    <p:extLst>
      <p:ext uri="{BB962C8B-B14F-4D97-AF65-F5344CB8AC3E}">
        <p14:creationId xmlns:p14="http://schemas.microsoft.com/office/powerpoint/2010/main" val="182845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Initiated with a letter to family</a:t>
            </a:r>
          </a:p>
        </p:txBody>
      </p:sp>
      <p:sp>
        <p:nvSpPr>
          <p:cNvPr id="4" name="Slide Number Placeholder 3"/>
          <p:cNvSpPr>
            <a:spLocks noGrp="1"/>
          </p:cNvSpPr>
          <p:nvPr>
            <p:ph type="sldNum" sz="quarter" idx="10"/>
          </p:nvPr>
        </p:nvSpPr>
        <p:spPr/>
        <p:txBody>
          <a:bodyPr/>
          <a:lstStyle/>
          <a:p>
            <a:fld id="{9F9D183C-1F79-4668-A666-5FA40F558FC9}" type="slidenum">
              <a:rPr lang="en-NZ" smtClean="0"/>
              <a:t>5</a:t>
            </a:fld>
            <a:endParaRPr lang="en-NZ"/>
          </a:p>
        </p:txBody>
      </p:sp>
    </p:spTree>
    <p:extLst>
      <p:ext uri="{BB962C8B-B14F-4D97-AF65-F5344CB8AC3E}">
        <p14:creationId xmlns:p14="http://schemas.microsoft.com/office/powerpoint/2010/main" val="2242121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If we think the evidence sufficient, and clear, can complete on the papers – make findings based on written statements and reports</a:t>
            </a:r>
          </a:p>
          <a:p>
            <a:endParaRPr lang="en-NZ" dirty="0"/>
          </a:p>
          <a:p>
            <a:r>
              <a:rPr lang="en-NZ" dirty="0"/>
              <a:t>Adverse comment – have to put parties on notice … risk being manifestly unjust if not give such parties either warning of what we are going to say/criticise, or ability to be heard … inquest best/fairest forum for that …. Although written communication ticks the procedural boxes</a:t>
            </a:r>
          </a:p>
        </p:txBody>
      </p:sp>
      <p:sp>
        <p:nvSpPr>
          <p:cNvPr id="4" name="Slide Number Placeholder 3"/>
          <p:cNvSpPr>
            <a:spLocks noGrp="1"/>
          </p:cNvSpPr>
          <p:nvPr>
            <p:ph type="sldNum" sz="quarter" idx="10"/>
          </p:nvPr>
        </p:nvSpPr>
        <p:spPr/>
        <p:txBody>
          <a:bodyPr/>
          <a:lstStyle/>
          <a:p>
            <a:fld id="{9F9D183C-1F79-4668-A666-5FA40F558FC9}" type="slidenum">
              <a:rPr lang="en-NZ" smtClean="0"/>
              <a:t>6</a:t>
            </a:fld>
            <a:endParaRPr lang="en-NZ"/>
          </a:p>
        </p:txBody>
      </p:sp>
    </p:spTree>
    <p:extLst>
      <p:ext uri="{BB962C8B-B14F-4D97-AF65-F5344CB8AC3E}">
        <p14:creationId xmlns:p14="http://schemas.microsoft.com/office/powerpoint/2010/main" val="3320271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Purple – first time families are spoken to, or met. But usually on the phone. Difficult dynamic, lawyers are used to it, families are not. And most families are not represented.</a:t>
            </a:r>
          </a:p>
          <a:p>
            <a:endParaRPr lang="en-NZ" dirty="0"/>
          </a:p>
          <a:p>
            <a:r>
              <a:rPr lang="en-NZ" dirty="0"/>
              <a:t>Follow up with formal notices, consistently with traditional process.</a:t>
            </a:r>
          </a:p>
          <a:p>
            <a:endParaRPr lang="en-NZ" dirty="0"/>
          </a:p>
          <a:p>
            <a:r>
              <a:rPr lang="en-NZ" dirty="0"/>
              <a:t>Convene inquest – offer other venues, but so far, families seek Court – try to have breakout rooms for them, and also cultural/spiritual support.</a:t>
            </a:r>
          </a:p>
          <a:p>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7</a:t>
            </a:fld>
            <a:endParaRPr lang="en-NZ"/>
          </a:p>
        </p:txBody>
      </p:sp>
    </p:spTree>
    <p:extLst>
      <p:ext uri="{BB962C8B-B14F-4D97-AF65-F5344CB8AC3E}">
        <p14:creationId xmlns:p14="http://schemas.microsoft.com/office/powerpoint/2010/main" val="899676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Drawbacks with HOP process and traditional inquest model</a:t>
            </a:r>
          </a:p>
        </p:txBody>
      </p:sp>
      <p:sp>
        <p:nvSpPr>
          <p:cNvPr id="4" name="Slide Number Placeholder 3"/>
          <p:cNvSpPr>
            <a:spLocks noGrp="1"/>
          </p:cNvSpPr>
          <p:nvPr>
            <p:ph type="sldNum" sz="quarter" idx="10"/>
          </p:nvPr>
        </p:nvSpPr>
        <p:spPr/>
        <p:txBody>
          <a:bodyPr/>
          <a:lstStyle/>
          <a:p>
            <a:fld id="{9F9D183C-1F79-4668-A666-5FA40F558FC9}" type="slidenum">
              <a:rPr lang="en-NZ" smtClean="0"/>
              <a:t>8</a:t>
            </a:fld>
            <a:endParaRPr lang="en-NZ"/>
          </a:p>
        </p:txBody>
      </p:sp>
    </p:spTree>
    <p:extLst>
      <p:ext uri="{BB962C8B-B14F-4D97-AF65-F5344CB8AC3E}">
        <p14:creationId xmlns:p14="http://schemas.microsoft.com/office/powerpoint/2010/main" val="3912839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value of the initial meeting is explain my role, and its potential.  While families quite reasonably approach me with the view that there is nothing I can do as the love one is gone, and I can’t bring him or her back, after we have chatted for a while about what I might be able to find out and piece together for them they are more receptive.  They want to understand how the love of one’s life ended as it did, and they want to contribute to conversations about how risk of such deaths can be lowered and their family, and in their communities.</a:t>
            </a:r>
          </a:p>
          <a:p>
            <a:r>
              <a:rPr lang="en-NZ" sz="1200" kern="1200" dirty="0">
                <a:solidFill>
                  <a:schemeClr val="tx1"/>
                </a:solidFill>
                <a:effectLst/>
                <a:latin typeface="+mn-lt"/>
                <a:ea typeface="+mn-ea"/>
                <a:cs typeface="+mn-cs"/>
              </a:rPr>
              <a:t>The only way I can investigate in this way is by engaging the families and seeking their cooperation.  If they are not interested, I leave it alone and follow the traditional model of inquiry.  I am asking a lot of them, including that they trust me with very personal information about themselves, their loved one, and the family dynamic.  They have every right to be distrustful, and to not want to be involved.</a:t>
            </a:r>
          </a:p>
          <a:p>
            <a:r>
              <a:rPr lang="en-NZ" sz="1200" kern="1200" dirty="0">
                <a:solidFill>
                  <a:schemeClr val="tx1"/>
                </a:solidFill>
                <a:effectLst/>
                <a:latin typeface="+mn-lt"/>
                <a:ea typeface="+mn-ea"/>
                <a:cs typeface="+mn-cs"/>
              </a:rPr>
              <a:t>They are invited to begin a journey with the coroner that will elicit the life story of their loved one, in order to identify both risk factors for suicide, and points at which the accumulation of risk might have been interrupted. Placing the suicide in its relevant socio-cultural context can then lead to feedback to the family and community, and to the joint development of recommendations that may reduce the risk of future suicides.</a:t>
            </a:r>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10</a:t>
            </a:fld>
            <a:endParaRPr lang="en-NZ"/>
          </a:p>
        </p:txBody>
      </p:sp>
    </p:spTree>
    <p:extLst>
      <p:ext uri="{BB962C8B-B14F-4D97-AF65-F5344CB8AC3E}">
        <p14:creationId xmlns:p14="http://schemas.microsoft.com/office/powerpoint/2010/main" val="2676830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F9D183C-1F79-4668-A666-5FA40F558FC9}" type="slidenum">
              <a:rPr lang="en-NZ" smtClean="0"/>
              <a:t>11</a:t>
            </a:fld>
            <a:endParaRPr lang="en-NZ"/>
          </a:p>
        </p:txBody>
      </p:sp>
    </p:spTree>
    <p:extLst>
      <p:ext uri="{BB962C8B-B14F-4D97-AF65-F5344CB8AC3E}">
        <p14:creationId xmlns:p14="http://schemas.microsoft.com/office/powerpoint/2010/main" val="13423919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NZ"/>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392410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5D709FF-2895-4164-9920-27AE8BF4E902}" type="datetimeFigureOut">
              <a:rPr lang="en-NZ" smtClean="0"/>
              <a:t>31/10/2018</a:t>
            </a:fld>
            <a:endParaRPr lang="en-NZ"/>
          </a:p>
        </p:txBody>
      </p:sp>
      <p:sp>
        <p:nvSpPr>
          <p:cNvPr id="6" name="Footer Placeholder 5"/>
          <p:cNvSpPr>
            <a:spLocks noGrp="1"/>
          </p:cNvSpPr>
          <p:nvPr>
            <p:ph type="ftr" sz="quarter" idx="11"/>
          </p:nvPr>
        </p:nvSpPr>
        <p:spPr/>
        <p:txBody>
          <a:bodyPr/>
          <a:lstStyle/>
          <a:p>
            <a:endParaRPr lang="en-N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158036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563651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260037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297033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5D709FF-2895-4164-9920-27AE8BF4E902}" type="datetimeFigureOut">
              <a:rPr lang="en-NZ" smtClean="0"/>
              <a:t>31/10/2018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184717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5D709FF-2895-4164-9920-27AE8BF4E902}" type="datetimeFigureOut">
              <a:rPr lang="en-NZ" smtClean="0"/>
              <a:t>31/10/2018</a:t>
            </a:fld>
            <a:endParaRPr lang="en-NZ"/>
          </a:p>
        </p:txBody>
      </p:sp>
      <p:sp>
        <p:nvSpPr>
          <p:cNvPr id="8" name="Footer Placeholder 7"/>
          <p:cNvSpPr>
            <a:spLocks noGrp="1"/>
          </p:cNvSpPr>
          <p:nvPr>
            <p:ph type="ftr" sz="quarter" idx="11"/>
          </p:nvPr>
        </p:nvSpPr>
        <p:spPr>
          <a:xfrm>
            <a:off x="561111" y="6391838"/>
            <a:ext cx="3644282" cy="304801"/>
          </a:xfrm>
        </p:spPr>
        <p:txBody>
          <a:bodyPr/>
          <a:lstStyle/>
          <a:p>
            <a:endParaRPr lang="en-NZ"/>
          </a:p>
        </p:txBody>
      </p:sp>
      <p:sp>
        <p:nvSpPr>
          <p:cNvPr id="9" name="Slide Number Placeholder 8"/>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273809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781997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431311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44875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D709FF-2895-4164-9920-27AE8BF4E902}" type="datetimeFigureOut">
              <a:rPr lang="en-NZ" smtClean="0"/>
              <a:t>31/10/2018</a:t>
            </a:fld>
            <a:endParaRPr lang="en-NZ"/>
          </a:p>
        </p:txBody>
      </p:sp>
      <p:sp>
        <p:nvSpPr>
          <p:cNvPr id="5" name="Footer Placeholder 4"/>
          <p:cNvSpPr>
            <a:spLocks noGrp="1"/>
          </p:cNvSpPr>
          <p:nvPr>
            <p:ph type="ftr" sz="quarter" idx="11"/>
          </p:nvPr>
        </p:nvSpPr>
        <p:spPr/>
        <p:txBody>
          <a:bodyPr/>
          <a:lstStyle/>
          <a:p>
            <a:endParaRPr lang="en-N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2759055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D709FF-2895-4164-9920-27AE8BF4E902}" type="datetimeFigureOut">
              <a:rPr lang="en-NZ" smtClean="0"/>
              <a:t>31/10/2018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16635989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D709FF-2895-4164-9920-27AE8BF4E902}" type="datetimeFigureOut">
              <a:rPr lang="en-NZ" smtClean="0"/>
              <a:t>31/10/2018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291808944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5D709FF-2895-4164-9920-27AE8BF4E902}" type="datetimeFigureOut">
              <a:rPr lang="en-NZ" smtClean="0"/>
              <a:t>31/10/2018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678734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709FF-2895-4164-9920-27AE8BF4E902}" type="datetimeFigureOut">
              <a:rPr lang="en-NZ" smtClean="0"/>
              <a:t>31/10/2018</a:t>
            </a:fld>
            <a:endParaRPr lang="en-NZ"/>
          </a:p>
        </p:txBody>
      </p:sp>
      <p:sp>
        <p:nvSpPr>
          <p:cNvPr id="3" name="Footer Placeholder 2"/>
          <p:cNvSpPr>
            <a:spLocks noGrp="1"/>
          </p:cNvSpPr>
          <p:nvPr>
            <p:ph type="ftr" sz="quarter" idx="11"/>
          </p:nvPr>
        </p:nvSpPr>
        <p:spPr/>
        <p:txBody>
          <a:bodyPr/>
          <a:lstStyle/>
          <a:p>
            <a:endParaRPr lang="en-NZ"/>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531645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5D709FF-2895-4164-9920-27AE8BF4E902}" type="datetimeFigureOut">
              <a:rPr lang="en-NZ" smtClean="0"/>
              <a:t>31/10/2018</a:t>
            </a:fld>
            <a:endParaRPr lang="en-NZ"/>
          </a:p>
        </p:txBody>
      </p:sp>
      <p:sp>
        <p:nvSpPr>
          <p:cNvPr id="6" name="Footer Placeholder 5"/>
          <p:cNvSpPr>
            <a:spLocks noGrp="1"/>
          </p:cNvSpPr>
          <p:nvPr>
            <p:ph type="ftr" sz="quarter" idx="11"/>
          </p:nvPr>
        </p:nvSpPr>
        <p:spPr/>
        <p:txBody>
          <a:bodyPr/>
          <a:lstStyle/>
          <a:p>
            <a:endParaRPr lang="en-N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347653296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5D709FF-2895-4164-9920-27AE8BF4E902}" type="datetimeFigureOut">
              <a:rPr lang="en-NZ" smtClean="0"/>
              <a:t>31/10/2018</a:t>
            </a:fld>
            <a:endParaRPr lang="en-NZ"/>
          </a:p>
        </p:txBody>
      </p:sp>
      <p:sp>
        <p:nvSpPr>
          <p:cNvPr id="6" name="Footer Placeholder 5"/>
          <p:cNvSpPr>
            <a:spLocks noGrp="1"/>
          </p:cNvSpPr>
          <p:nvPr>
            <p:ph type="ftr" sz="quarter" idx="11"/>
          </p:nvPr>
        </p:nvSpPr>
        <p:spPr/>
        <p:txBody>
          <a:bodyPr/>
          <a:lstStyle/>
          <a:p>
            <a:endParaRPr lang="en-N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D4059F-DFD9-4D29-B59C-D1E100C1DE97}" type="slidenum">
              <a:rPr lang="en-NZ" smtClean="0"/>
              <a:t>‹#›</a:t>
            </a:fld>
            <a:endParaRPr lang="en-NZ"/>
          </a:p>
        </p:txBody>
      </p:sp>
    </p:spTree>
    <p:extLst>
      <p:ext uri="{BB962C8B-B14F-4D97-AF65-F5344CB8AC3E}">
        <p14:creationId xmlns:p14="http://schemas.microsoft.com/office/powerpoint/2010/main" val="1671902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95D709FF-2895-4164-9920-27AE8BF4E902}" type="datetimeFigureOut">
              <a:rPr lang="en-NZ" smtClean="0"/>
              <a:t>31/10/2018</a:t>
            </a:fld>
            <a:endParaRPr lang="en-NZ"/>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NZ"/>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CCD4059F-DFD9-4D29-B59C-D1E100C1DE97}" type="slidenum">
              <a:rPr lang="en-NZ" smtClean="0"/>
              <a:t>‹#›</a:t>
            </a:fld>
            <a:endParaRPr lang="en-NZ"/>
          </a:p>
        </p:txBody>
      </p:sp>
    </p:spTree>
    <p:extLst>
      <p:ext uri="{BB962C8B-B14F-4D97-AF65-F5344CB8AC3E}">
        <p14:creationId xmlns:p14="http://schemas.microsoft.com/office/powerpoint/2010/main" val="2051885734"/>
      </p:ext>
    </p:extLst>
  </p:cSld>
  <p:clrMap bg1="lt1" tx1="dk1" bg2="lt2" tx2="dk2" accent1="accent1" accent2="accent2" accent3="accent3" accent4="accent4" accent5="accent5" accent6="accent6" hlink="hlink" folHlink="folHlink"/>
  <p:sldLayoutIdLst>
    <p:sldLayoutId id="2147484816" r:id="rId1"/>
    <p:sldLayoutId id="2147484817" r:id="rId2"/>
    <p:sldLayoutId id="2147484818" r:id="rId3"/>
    <p:sldLayoutId id="2147484819" r:id="rId4"/>
    <p:sldLayoutId id="2147484820" r:id="rId5"/>
    <p:sldLayoutId id="2147484821" r:id="rId6"/>
    <p:sldLayoutId id="2147484822" r:id="rId7"/>
    <p:sldLayoutId id="2147484823" r:id="rId8"/>
    <p:sldLayoutId id="2147484824" r:id="rId9"/>
    <p:sldLayoutId id="2147484825" r:id="rId10"/>
    <p:sldLayoutId id="2147484826" r:id="rId11"/>
    <p:sldLayoutId id="2147484827" r:id="rId12"/>
    <p:sldLayoutId id="2147484828" r:id="rId13"/>
    <p:sldLayoutId id="2147484829" r:id="rId14"/>
    <p:sldLayoutId id="2147484830" r:id="rId15"/>
    <p:sldLayoutId id="2147484831" r:id="rId16"/>
    <p:sldLayoutId id="2147484832"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2C380-3DEC-49D4-8021-A934C1556B8D}"/>
              </a:ext>
            </a:extLst>
          </p:cNvPr>
          <p:cNvSpPr>
            <a:spLocks noGrp="1"/>
          </p:cNvSpPr>
          <p:nvPr>
            <p:ph type="ctrTitle"/>
          </p:nvPr>
        </p:nvSpPr>
        <p:spPr>
          <a:xfrm>
            <a:off x="1881051" y="1243173"/>
            <a:ext cx="8099561" cy="2065106"/>
          </a:xfrm>
        </p:spPr>
        <p:txBody>
          <a:bodyPr>
            <a:normAutofit/>
          </a:bodyPr>
          <a:lstStyle/>
          <a:p>
            <a:r>
              <a:rPr lang="en-NZ" dirty="0"/>
              <a:t>Breaking the Mould of Suicide Investigation</a:t>
            </a:r>
          </a:p>
        </p:txBody>
      </p:sp>
      <p:sp>
        <p:nvSpPr>
          <p:cNvPr id="3" name="Content Placeholder 2">
            <a:extLst>
              <a:ext uri="{FF2B5EF4-FFF2-40B4-BE49-F238E27FC236}">
                <a16:creationId xmlns:a16="http://schemas.microsoft.com/office/drawing/2014/main" id="{785FA42E-2392-4734-850D-334DF32F6478}"/>
              </a:ext>
            </a:extLst>
          </p:cNvPr>
          <p:cNvSpPr>
            <a:spLocks noGrp="1"/>
          </p:cNvSpPr>
          <p:nvPr>
            <p:ph type="subTitle" idx="1"/>
          </p:nvPr>
        </p:nvSpPr>
        <p:spPr>
          <a:xfrm>
            <a:off x="1881051" y="3802878"/>
            <a:ext cx="9457508" cy="2521009"/>
          </a:xfrm>
        </p:spPr>
        <p:txBody>
          <a:bodyPr>
            <a:normAutofit fontScale="25000" lnSpcReduction="20000"/>
          </a:bodyPr>
          <a:lstStyle/>
          <a:p>
            <a:pPr marL="0" indent="0">
              <a:buNone/>
            </a:pPr>
            <a:r>
              <a:rPr lang="en-NZ" sz="9600" dirty="0"/>
              <a:t>The potential and risks of Coroners’ lived experience</a:t>
            </a:r>
          </a:p>
          <a:p>
            <a:pPr marL="0" indent="0">
              <a:buNone/>
            </a:pPr>
            <a:endParaRPr lang="en-NZ" sz="9600" dirty="0"/>
          </a:p>
          <a:p>
            <a:pPr marL="0" indent="0">
              <a:buNone/>
            </a:pPr>
            <a:r>
              <a:rPr lang="en-NZ" sz="9600" dirty="0"/>
              <a:t>Realising the potential of Coroners, and the risks of their lived experience</a:t>
            </a:r>
          </a:p>
          <a:p>
            <a:endParaRPr lang="en-NZ" dirty="0"/>
          </a:p>
          <a:p>
            <a:pPr marL="0" indent="0">
              <a:buNone/>
            </a:pPr>
            <a:r>
              <a:rPr lang="en-NZ" sz="16000" dirty="0"/>
              <a:t>…</a:t>
            </a:r>
          </a:p>
        </p:txBody>
      </p:sp>
    </p:spTree>
    <p:extLst>
      <p:ext uri="{BB962C8B-B14F-4D97-AF65-F5344CB8AC3E}">
        <p14:creationId xmlns:p14="http://schemas.microsoft.com/office/powerpoint/2010/main" val="664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35AE293B-7946-4CF9-90AE-68C46A0D9A10}"/>
              </a:ext>
            </a:extLst>
          </p:cNvPr>
          <p:cNvGraphicFramePr/>
          <p:nvPr>
            <p:extLst>
              <p:ext uri="{D42A27DB-BD31-4B8C-83A1-F6EECF244321}">
                <p14:modId xmlns:p14="http://schemas.microsoft.com/office/powerpoint/2010/main" val="2262567756"/>
              </p:ext>
            </p:extLst>
          </p:nvPr>
        </p:nvGraphicFramePr>
        <p:xfrm>
          <a:off x="519394" y="405926"/>
          <a:ext cx="11196889" cy="6097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2890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92A52A91-FC96-4B20-ADAA-9EF06D333F37}"/>
              </a:ext>
            </a:extLst>
          </p:cNvPr>
          <p:cNvGraphicFramePr/>
          <p:nvPr>
            <p:extLst>
              <p:ext uri="{D42A27DB-BD31-4B8C-83A1-F6EECF244321}">
                <p14:modId xmlns:p14="http://schemas.microsoft.com/office/powerpoint/2010/main" val="356267144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2658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Bent-Up 1">
            <a:extLst>
              <a:ext uri="{FF2B5EF4-FFF2-40B4-BE49-F238E27FC236}">
                <a16:creationId xmlns:a16="http://schemas.microsoft.com/office/drawing/2014/main" id="{0AC2B540-7401-4B99-AA5C-5EE7CB3D5D02}"/>
              </a:ext>
            </a:extLst>
          </p:cNvPr>
          <p:cNvSpPr/>
          <p:nvPr/>
        </p:nvSpPr>
        <p:spPr>
          <a:xfrm rot="5400000">
            <a:off x="2693205" y="1916840"/>
            <a:ext cx="1575564" cy="1793724"/>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3" name="Group 2">
            <a:extLst>
              <a:ext uri="{FF2B5EF4-FFF2-40B4-BE49-F238E27FC236}">
                <a16:creationId xmlns:a16="http://schemas.microsoft.com/office/drawing/2014/main" id="{CD3FE2B9-AEBD-428A-9195-4A05FF23C290}"/>
              </a:ext>
            </a:extLst>
          </p:cNvPr>
          <p:cNvGrpSpPr/>
          <p:nvPr/>
        </p:nvGrpSpPr>
        <p:grpSpPr>
          <a:xfrm>
            <a:off x="4539103" y="1820253"/>
            <a:ext cx="5630392" cy="2897025"/>
            <a:chOff x="6485904" y="4205949"/>
            <a:chExt cx="2652323" cy="1856540"/>
          </a:xfrm>
          <a:solidFill>
            <a:srgbClr val="C00000"/>
          </a:solidFill>
        </p:grpSpPr>
        <p:sp>
          <p:nvSpPr>
            <p:cNvPr id="4" name="Rectangle: Rounded Corners 3">
              <a:extLst>
                <a:ext uri="{FF2B5EF4-FFF2-40B4-BE49-F238E27FC236}">
                  <a16:creationId xmlns:a16="http://schemas.microsoft.com/office/drawing/2014/main" id="{8AA644E7-0496-404B-B0B8-BEEB619CF2B0}"/>
                </a:ext>
              </a:extLst>
            </p:cNvPr>
            <p:cNvSpPr/>
            <p:nvPr/>
          </p:nvSpPr>
          <p:spPr>
            <a:xfrm>
              <a:off x="6485904" y="4205949"/>
              <a:ext cx="2652323" cy="1856540"/>
            </a:xfrm>
            <a:prstGeom prst="roundRect">
              <a:avLst>
                <a:gd name="adj" fmla="val 1667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Rectangle: Rounded Corners 4">
              <a:extLst>
                <a:ext uri="{FF2B5EF4-FFF2-40B4-BE49-F238E27FC236}">
                  <a16:creationId xmlns:a16="http://schemas.microsoft.com/office/drawing/2014/main" id="{9214EC27-ECB8-4B2F-923B-C89B97704706}"/>
                </a:ext>
              </a:extLst>
            </p:cNvPr>
            <p:cNvSpPr txBox="1"/>
            <p:nvPr/>
          </p:nvSpPr>
          <p:spPr>
            <a:xfrm>
              <a:off x="6576549" y="4296594"/>
              <a:ext cx="2471033" cy="167525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t>Findings &amp;</a:t>
              </a:r>
            </a:p>
            <a:p>
              <a:pPr marL="0" lvl="0" indent="0" algn="ctr" defTabSz="1778000">
                <a:lnSpc>
                  <a:spcPct val="90000"/>
                </a:lnSpc>
                <a:spcBef>
                  <a:spcPct val="0"/>
                </a:spcBef>
                <a:spcAft>
                  <a:spcPct val="35000"/>
                </a:spcAft>
                <a:buNone/>
              </a:pPr>
              <a:r>
                <a:rPr lang="en-US" sz="4000" kern="1200" dirty="0"/>
                <a:t>Recommendations</a:t>
              </a:r>
            </a:p>
          </p:txBody>
        </p:sp>
      </p:grpSp>
    </p:spTree>
    <p:extLst>
      <p:ext uri="{BB962C8B-B14F-4D97-AF65-F5344CB8AC3E}">
        <p14:creationId xmlns:p14="http://schemas.microsoft.com/office/powerpoint/2010/main" val="3261913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023BF-E63C-4D66-AC1D-C7F9F5D1E888}"/>
              </a:ext>
            </a:extLst>
          </p:cNvPr>
          <p:cNvSpPr>
            <a:spLocks noGrp="1"/>
          </p:cNvSpPr>
          <p:nvPr>
            <p:ph type="title"/>
          </p:nvPr>
        </p:nvSpPr>
        <p:spPr/>
        <p:txBody>
          <a:bodyPr/>
          <a:lstStyle/>
          <a:p>
            <a:r>
              <a:rPr lang="en-NZ" dirty="0"/>
              <a:t>Potential of the model</a:t>
            </a:r>
          </a:p>
        </p:txBody>
      </p:sp>
      <p:sp>
        <p:nvSpPr>
          <p:cNvPr id="3" name="Content Placeholder 2">
            <a:extLst>
              <a:ext uri="{FF2B5EF4-FFF2-40B4-BE49-F238E27FC236}">
                <a16:creationId xmlns:a16="http://schemas.microsoft.com/office/drawing/2014/main" id="{DDDEDD74-B66B-40B2-993D-5C724FC36280}"/>
              </a:ext>
            </a:extLst>
          </p:cNvPr>
          <p:cNvSpPr>
            <a:spLocks noGrp="1"/>
          </p:cNvSpPr>
          <p:nvPr>
            <p:ph idx="1"/>
          </p:nvPr>
        </p:nvSpPr>
        <p:spPr>
          <a:xfrm>
            <a:off x="495656" y="2350093"/>
            <a:ext cx="11212082" cy="4507907"/>
          </a:xfrm>
        </p:spPr>
        <p:txBody>
          <a:bodyPr>
            <a:noAutofit/>
          </a:bodyPr>
          <a:lstStyle/>
          <a:p>
            <a:pPr>
              <a:spcAft>
                <a:spcPts val="1200"/>
              </a:spcAft>
            </a:pPr>
            <a:r>
              <a:rPr lang="en-NZ" sz="2200" dirty="0"/>
              <a:t>Comprehensive understanding of the context of a self-inflicted death</a:t>
            </a:r>
          </a:p>
          <a:p>
            <a:pPr>
              <a:spcAft>
                <a:spcPts val="1200"/>
              </a:spcAft>
            </a:pPr>
            <a:r>
              <a:rPr lang="en-US" sz="2200" dirty="0"/>
              <a:t>Ensures that the story of the deceased is told, that his/her life is understood, before actions of agencies in relation to him or her are considered</a:t>
            </a:r>
            <a:endParaRPr lang="en-NZ" sz="2200" dirty="0"/>
          </a:p>
          <a:p>
            <a:pPr>
              <a:spcAft>
                <a:spcPts val="1200"/>
              </a:spcAft>
            </a:pPr>
            <a:r>
              <a:rPr lang="en-NZ" sz="2200" dirty="0"/>
              <a:t>Puts apparently ‘inexplicable death’ into a context for families</a:t>
            </a:r>
          </a:p>
          <a:p>
            <a:pPr>
              <a:spcAft>
                <a:spcPts val="1200"/>
              </a:spcAft>
            </a:pPr>
            <a:r>
              <a:rPr lang="en-NZ" sz="2200" dirty="0"/>
              <a:t>Maximises potential to engage families, as doesn’t rely primarily on written communication</a:t>
            </a:r>
          </a:p>
          <a:p>
            <a:pPr>
              <a:spcAft>
                <a:spcPts val="1200"/>
              </a:spcAft>
            </a:pPr>
            <a:r>
              <a:rPr lang="en-NZ" sz="2200" dirty="0"/>
              <a:t>Develop recommendations with families and communities directly affected by the death</a:t>
            </a:r>
          </a:p>
        </p:txBody>
      </p:sp>
    </p:spTree>
    <p:extLst>
      <p:ext uri="{BB962C8B-B14F-4D97-AF65-F5344CB8AC3E}">
        <p14:creationId xmlns:p14="http://schemas.microsoft.com/office/powerpoint/2010/main" val="365510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17E02-AAF1-40E8-A2B4-AF6543FFF1E0}"/>
              </a:ext>
            </a:extLst>
          </p:cNvPr>
          <p:cNvSpPr>
            <a:spLocks noGrp="1"/>
          </p:cNvSpPr>
          <p:nvPr>
            <p:ph type="title"/>
          </p:nvPr>
        </p:nvSpPr>
        <p:spPr/>
        <p:txBody>
          <a:bodyPr>
            <a:normAutofit fontScale="90000"/>
          </a:bodyPr>
          <a:lstStyle/>
          <a:p>
            <a:r>
              <a:rPr lang="en-NZ" dirty="0"/>
              <a:t>Are Coroners qualified to investigate like this?</a:t>
            </a:r>
          </a:p>
        </p:txBody>
      </p:sp>
      <p:sp>
        <p:nvSpPr>
          <p:cNvPr id="3" name="Content Placeholder 2">
            <a:extLst>
              <a:ext uri="{FF2B5EF4-FFF2-40B4-BE49-F238E27FC236}">
                <a16:creationId xmlns:a16="http://schemas.microsoft.com/office/drawing/2014/main" id="{73F6584B-ABAF-4610-82BB-F3530979543C}"/>
              </a:ext>
            </a:extLst>
          </p:cNvPr>
          <p:cNvSpPr>
            <a:spLocks noGrp="1"/>
          </p:cNvSpPr>
          <p:nvPr>
            <p:ph idx="1"/>
          </p:nvPr>
        </p:nvSpPr>
        <p:spPr>
          <a:xfrm>
            <a:off x="470019" y="2367184"/>
            <a:ext cx="11280448" cy="4401083"/>
          </a:xfrm>
        </p:spPr>
        <p:txBody>
          <a:bodyPr>
            <a:noAutofit/>
          </a:bodyPr>
          <a:lstStyle/>
          <a:p>
            <a:pPr marL="0" indent="0">
              <a:buNone/>
            </a:pPr>
            <a:r>
              <a:rPr lang="en-NZ" sz="2000" dirty="0"/>
              <a:t>Colleague suggested we need specialist investigators to run inquiries like this …</a:t>
            </a:r>
          </a:p>
          <a:p>
            <a:pPr marL="0" indent="0">
              <a:buNone/>
            </a:pPr>
            <a:r>
              <a:rPr lang="en-NZ" sz="2000" dirty="0"/>
              <a:t>My lived experience has:</a:t>
            </a:r>
          </a:p>
          <a:p>
            <a:pPr>
              <a:buFont typeface="Wingdings" panose="05000000000000000000" pitchFamily="2" charset="2"/>
              <a:buChar char="Ø"/>
            </a:pPr>
            <a:r>
              <a:rPr lang="en-NZ" sz="2000" dirty="0"/>
              <a:t>Informed my belief that the circumstances of self-inflicted deaths     must be taken to include their life stories,</a:t>
            </a:r>
          </a:p>
          <a:p>
            <a:pPr>
              <a:buFont typeface="Wingdings" panose="05000000000000000000" pitchFamily="2" charset="2"/>
              <a:buChar char="Ø"/>
            </a:pPr>
            <a:endParaRPr lang="en-NZ" sz="2000" dirty="0"/>
          </a:p>
          <a:p>
            <a:pPr>
              <a:buFont typeface="Wingdings" panose="05000000000000000000" pitchFamily="2" charset="2"/>
              <a:buChar char="Ø"/>
            </a:pPr>
            <a:r>
              <a:rPr lang="en-NZ" sz="2000" dirty="0"/>
              <a:t>Informed my understanding of the situations people find themselves in,</a:t>
            </a:r>
          </a:p>
          <a:p>
            <a:pPr>
              <a:buFont typeface="Wingdings" panose="05000000000000000000" pitchFamily="2" charset="2"/>
              <a:buChar char="Ø"/>
            </a:pPr>
            <a:endParaRPr lang="en-NZ" sz="2000" dirty="0"/>
          </a:p>
          <a:p>
            <a:pPr>
              <a:buFont typeface="Wingdings" panose="05000000000000000000" pitchFamily="2" charset="2"/>
              <a:buChar char="Ø"/>
            </a:pPr>
            <a:r>
              <a:rPr lang="en-NZ" sz="2000" dirty="0"/>
              <a:t>Given me an empathy I may not otherwise have had</a:t>
            </a:r>
          </a:p>
          <a:p>
            <a:pPr marL="0" indent="0">
              <a:buNone/>
            </a:pPr>
            <a:endParaRPr lang="en-NZ" sz="600" dirty="0"/>
          </a:p>
          <a:p>
            <a:endParaRPr lang="en-NZ" sz="600" dirty="0"/>
          </a:p>
        </p:txBody>
      </p:sp>
    </p:spTree>
    <p:extLst>
      <p:ext uri="{BB962C8B-B14F-4D97-AF65-F5344CB8AC3E}">
        <p14:creationId xmlns:p14="http://schemas.microsoft.com/office/powerpoint/2010/main" val="158971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6C708-9868-4B56-808C-F7F34D237208}"/>
              </a:ext>
            </a:extLst>
          </p:cNvPr>
          <p:cNvSpPr>
            <a:spLocks noGrp="1"/>
          </p:cNvSpPr>
          <p:nvPr>
            <p:ph type="title"/>
          </p:nvPr>
        </p:nvSpPr>
        <p:spPr/>
        <p:txBody>
          <a:bodyPr/>
          <a:lstStyle/>
          <a:p>
            <a:r>
              <a:rPr lang="en-NZ" dirty="0"/>
              <a:t>Risks of lived experience</a:t>
            </a:r>
          </a:p>
        </p:txBody>
      </p:sp>
      <p:sp>
        <p:nvSpPr>
          <p:cNvPr id="3" name="Content Placeholder 2">
            <a:extLst>
              <a:ext uri="{FF2B5EF4-FFF2-40B4-BE49-F238E27FC236}">
                <a16:creationId xmlns:a16="http://schemas.microsoft.com/office/drawing/2014/main" id="{1C12DBBE-7E23-4FFD-A21C-AED787E14716}"/>
              </a:ext>
            </a:extLst>
          </p:cNvPr>
          <p:cNvSpPr>
            <a:spLocks noGrp="1"/>
          </p:cNvSpPr>
          <p:nvPr>
            <p:ph idx="1"/>
          </p:nvPr>
        </p:nvSpPr>
        <p:spPr>
          <a:xfrm>
            <a:off x="461473" y="2603500"/>
            <a:ext cx="11306086" cy="3416300"/>
          </a:xfrm>
        </p:spPr>
        <p:txBody>
          <a:bodyPr>
            <a:normAutofit fontScale="77500" lnSpcReduction="20000"/>
          </a:bodyPr>
          <a:lstStyle/>
          <a:p>
            <a:pPr marL="0" indent="0">
              <a:buNone/>
            </a:pPr>
            <a:endParaRPr lang="en-NZ" dirty="0"/>
          </a:p>
          <a:p>
            <a:r>
              <a:rPr lang="en-NZ" sz="2800" dirty="0"/>
              <a:t>Ignorance of it</a:t>
            </a:r>
          </a:p>
          <a:p>
            <a:endParaRPr lang="en-NZ" sz="2800" dirty="0"/>
          </a:p>
          <a:p>
            <a:r>
              <a:rPr lang="en-NZ" sz="2800" dirty="0"/>
              <a:t>we all bring ourselves to our work</a:t>
            </a:r>
          </a:p>
          <a:p>
            <a:endParaRPr lang="en-NZ" sz="2800" dirty="0"/>
          </a:p>
          <a:p>
            <a:r>
              <a:rPr lang="en-NZ" sz="2800" dirty="0"/>
              <a:t>As judicial officers and arbiters of fact, if clear about who we are and what informs us, can be alert to our bias and blind spots</a:t>
            </a:r>
          </a:p>
          <a:p>
            <a:pPr marL="0" indent="0">
              <a:buNone/>
            </a:pPr>
            <a:endParaRPr lang="en-NZ" sz="2800" dirty="0"/>
          </a:p>
          <a:p>
            <a:r>
              <a:rPr lang="en-NZ" sz="2800" dirty="0"/>
              <a:t>Can and do get specialist advice if we need it</a:t>
            </a:r>
          </a:p>
        </p:txBody>
      </p:sp>
    </p:spTree>
    <p:extLst>
      <p:ext uri="{BB962C8B-B14F-4D97-AF65-F5344CB8AC3E}">
        <p14:creationId xmlns:p14="http://schemas.microsoft.com/office/powerpoint/2010/main" val="384865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F1668-85A4-4C59-958A-53FFFA90D225}"/>
              </a:ext>
            </a:extLst>
          </p:cNvPr>
          <p:cNvSpPr>
            <a:spLocks noGrp="1"/>
          </p:cNvSpPr>
          <p:nvPr>
            <p:ph type="title"/>
          </p:nvPr>
        </p:nvSpPr>
        <p:spPr>
          <a:xfrm>
            <a:off x="1140327" y="984301"/>
            <a:ext cx="8761413" cy="706964"/>
          </a:xfrm>
        </p:spPr>
        <p:txBody>
          <a:bodyPr/>
          <a:lstStyle/>
          <a:p>
            <a:r>
              <a:rPr lang="en-NZ" dirty="0"/>
              <a:t>This matters because …</a:t>
            </a:r>
          </a:p>
        </p:txBody>
      </p:sp>
      <p:sp>
        <p:nvSpPr>
          <p:cNvPr id="3" name="Content Placeholder 2">
            <a:extLst>
              <a:ext uri="{FF2B5EF4-FFF2-40B4-BE49-F238E27FC236}">
                <a16:creationId xmlns:a16="http://schemas.microsoft.com/office/drawing/2014/main" id="{1DD989BE-431B-4496-A70B-29F4E2839D2E}"/>
              </a:ext>
            </a:extLst>
          </p:cNvPr>
          <p:cNvSpPr>
            <a:spLocks noGrp="1"/>
          </p:cNvSpPr>
          <p:nvPr>
            <p:ph idx="1"/>
          </p:nvPr>
        </p:nvSpPr>
        <p:spPr>
          <a:xfrm>
            <a:off x="542260" y="2604976"/>
            <a:ext cx="11238614" cy="3414823"/>
          </a:xfrm>
        </p:spPr>
        <p:txBody>
          <a:bodyPr>
            <a:normAutofit/>
          </a:bodyPr>
          <a:lstStyle/>
          <a:p>
            <a:r>
              <a:rPr lang="en-NZ" dirty="0"/>
              <a:t>I am concerned the potential of Coroners to contribute to work in suicide prevention is not being realised using traditional models.</a:t>
            </a:r>
          </a:p>
          <a:p>
            <a:pPr marL="0" indent="0">
              <a:buNone/>
            </a:pPr>
            <a:endParaRPr lang="en-NZ" dirty="0"/>
          </a:p>
          <a:p>
            <a:r>
              <a:rPr lang="en-NZ" dirty="0"/>
              <a:t>I would like to be seconded to do this work in a focussed way, to see what differences might be made</a:t>
            </a:r>
          </a:p>
          <a:p>
            <a:pPr marL="0" indent="0">
              <a:buNone/>
            </a:pPr>
            <a:endParaRPr lang="en-NZ" dirty="0"/>
          </a:p>
          <a:p>
            <a:r>
              <a:rPr lang="en-NZ" dirty="0"/>
              <a:t>If this cannot be achieved, raising awareness of what Coroners can do may lead families to be more confident in asking for more from us</a:t>
            </a:r>
          </a:p>
        </p:txBody>
      </p:sp>
    </p:spTree>
    <p:extLst>
      <p:ext uri="{BB962C8B-B14F-4D97-AF65-F5344CB8AC3E}">
        <p14:creationId xmlns:p14="http://schemas.microsoft.com/office/powerpoint/2010/main" val="108519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1021C-48AB-4BF4-BE43-6CC4720C4604}"/>
              </a:ext>
            </a:extLst>
          </p:cNvPr>
          <p:cNvSpPr>
            <a:spLocks noGrp="1"/>
          </p:cNvSpPr>
          <p:nvPr>
            <p:ph type="title"/>
          </p:nvPr>
        </p:nvSpPr>
        <p:spPr/>
        <p:txBody>
          <a:bodyPr/>
          <a:lstStyle/>
          <a:p>
            <a:r>
              <a:rPr lang="en-NZ" dirty="0"/>
              <a:t>Feedback is welcomed … </a:t>
            </a:r>
            <a:br>
              <a:rPr lang="en-NZ" dirty="0"/>
            </a:br>
            <a:r>
              <a:rPr lang="en-NZ" dirty="0"/>
              <a:t>what do you think?</a:t>
            </a:r>
          </a:p>
        </p:txBody>
      </p:sp>
      <p:sp>
        <p:nvSpPr>
          <p:cNvPr id="3" name="Content Placeholder 2">
            <a:extLst>
              <a:ext uri="{FF2B5EF4-FFF2-40B4-BE49-F238E27FC236}">
                <a16:creationId xmlns:a16="http://schemas.microsoft.com/office/drawing/2014/main" id="{44D64B72-0812-4FC3-9794-BFEB88645775}"/>
              </a:ext>
            </a:extLst>
          </p:cNvPr>
          <p:cNvSpPr>
            <a:spLocks noGrp="1"/>
          </p:cNvSpPr>
          <p:nvPr>
            <p:ph idx="1"/>
          </p:nvPr>
        </p:nvSpPr>
        <p:spPr/>
        <p:txBody>
          <a:bodyPr/>
          <a:lstStyle/>
          <a:p>
            <a:r>
              <a:rPr lang="en-NZ" sz="4000" dirty="0">
                <a:solidFill>
                  <a:schemeClr val="tx1"/>
                </a:solidFill>
              </a:rPr>
              <a:t>carla.nanagara@justice.govt.nz</a:t>
            </a:r>
          </a:p>
          <a:p>
            <a:pPr marL="0" indent="0">
              <a:buNone/>
            </a:pPr>
            <a:endParaRPr lang="en-NZ" sz="4000" dirty="0"/>
          </a:p>
          <a:p>
            <a:r>
              <a:rPr lang="en-NZ" sz="4400" dirty="0"/>
              <a:t>M: 027 2154483</a:t>
            </a:r>
          </a:p>
          <a:p>
            <a:endParaRPr lang="en-NZ" dirty="0"/>
          </a:p>
          <a:p>
            <a:endParaRPr lang="en-NZ" dirty="0"/>
          </a:p>
        </p:txBody>
      </p:sp>
    </p:spTree>
    <p:extLst>
      <p:ext uri="{BB962C8B-B14F-4D97-AF65-F5344CB8AC3E}">
        <p14:creationId xmlns:p14="http://schemas.microsoft.com/office/powerpoint/2010/main" val="2551403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FA456-3A89-417B-B133-10D00C20AF8A}"/>
              </a:ext>
            </a:extLst>
          </p:cNvPr>
          <p:cNvSpPr>
            <a:spLocks noGrp="1"/>
          </p:cNvSpPr>
          <p:nvPr>
            <p:ph type="title"/>
          </p:nvPr>
        </p:nvSpPr>
        <p:spPr>
          <a:xfrm>
            <a:off x="1833635" y="601352"/>
            <a:ext cx="8761413" cy="1168152"/>
          </a:xfrm>
        </p:spPr>
        <p:txBody>
          <a:bodyPr>
            <a:noAutofit/>
          </a:bodyPr>
          <a:lstStyle/>
          <a:p>
            <a:r>
              <a:rPr lang="en-NZ" sz="4000" dirty="0"/>
              <a:t>New Zealand’s Coronial System</a:t>
            </a:r>
          </a:p>
        </p:txBody>
      </p:sp>
      <p:sp>
        <p:nvSpPr>
          <p:cNvPr id="3" name="Subtitle 2">
            <a:extLst>
              <a:ext uri="{FF2B5EF4-FFF2-40B4-BE49-F238E27FC236}">
                <a16:creationId xmlns:a16="http://schemas.microsoft.com/office/drawing/2014/main" id="{31023882-7196-4A45-BEE8-4D819493D04A}"/>
              </a:ext>
            </a:extLst>
          </p:cNvPr>
          <p:cNvSpPr>
            <a:spLocks noGrp="1"/>
          </p:cNvSpPr>
          <p:nvPr>
            <p:ph idx="1"/>
          </p:nvPr>
        </p:nvSpPr>
        <p:spPr>
          <a:xfrm>
            <a:off x="505097" y="2603500"/>
            <a:ext cx="11159912" cy="3046988"/>
          </a:xfrm>
        </p:spPr>
        <p:txBody>
          <a:bodyPr wrap="square">
            <a:spAutoFit/>
          </a:bodyPr>
          <a:lstStyle/>
          <a:p>
            <a:pPr algn="l">
              <a:lnSpc>
                <a:spcPct val="100000"/>
              </a:lnSpc>
              <a:spcBef>
                <a:spcPts val="600"/>
              </a:spcBef>
              <a:spcAft>
                <a:spcPts val="1800"/>
              </a:spcAft>
            </a:pPr>
            <a:r>
              <a:rPr lang="en-NZ" sz="2200" dirty="0"/>
              <a:t>18 Coroners, including Chief Coroner</a:t>
            </a:r>
          </a:p>
          <a:p>
            <a:pPr algn="l">
              <a:lnSpc>
                <a:spcPct val="100000"/>
              </a:lnSpc>
              <a:spcBef>
                <a:spcPts val="600"/>
              </a:spcBef>
              <a:spcAft>
                <a:spcPts val="1800"/>
              </a:spcAft>
            </a:pPr>
            <a:r>
              <a:rPr lang="en-NZ" sz="2200" dirty="0"/>
              <a:t>Independent judicial officers, almost all the same powers as District Court Judges (Coroners cannot issue search warrants)</a:t>
            </a:r>
          </a:p>
          <a:p>
            <a:pPr algn="l">
              <a:lnSpc>
                <a:spcPct val="100000"/>
              </a:lnSpc>
              <a:spcBef>
                <a:spcPts val="600"/>
              </a:spcBef>
              <a:spcAft>
                <a:spcPts val="1800"/>
              </a:spcAft>
            </a:pPr>
            <a:r>
              <a:rPr lang="en-NZ" sz="2200" dirty="0"/>
              <a:t>Establish cause and circumstances of deaths</a:t>
            </a:r>
          </a:p>
          <a:p>
            <a:pPr algn="l">
              <a:spcBef>
                <a:spcPts val="600"/>
              </a:spcBef>
              <a:spcAft>
                <a:spcPts val="1800"/>
              </a:spcAft>
            </a:pPr>
            <a:r>
              <a:rPr lang="en-NZ" sz="2200" dirty="0"/>
              <a:t>Make comments and recommendations that may reduce the chances of future deaths in similar circumstances</a:t>
            </a:r>
          </a:p>
        </p:txBody>
      </p:sp>
    </p:spTree>
    <p:extLst>
      <p:ext uri="{BB962C8B-B14F-4D97-AF65-F5344CB8AC3E}">
        <p14:creationId xmlns:p14="http://schemas.microsoft.com/office/powerpoint/2010/main" val="49742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a:extLst>
              <a:ext uri="{FF2B5EF4-FFF2-40B4-BE49-F238E27FC236}">
                <a16:creationId xmlns:a16="http://schemas.microsoft.com/office/drawing/2014/main" id="{62C1A887-9CFA-491C-A553-F483BD9E1F0A}"/>
              </a:ext>
            </a:extLst>
          </p:cNvPr>
          <p:cNvPicPr>
            <a:picLocks noChangeAspect="1"/>
          </p:cNvPicPr>
          <p:nvPr/>
        </p:nvPicPr>
        <p:blipFill>
          <a:blip r:embed="rId3"/>
          <a:stretch>
            <a:fillRect/>
          </a:stretch>
        </p:blipFill>
        <p:spPr>
          <a:xfrm>
            <a:off x="3052482" y="139080"/>
            <a:ext cx="6087036" cy="6696634"/>
          </a:xfrm>
          <a:prstGeom prst="rect">
            <a:avLst/>
          </a:prstGeom>
        </p:spPr>
      </p:pic>
    </p:spTree>
    <p:extLst>
      <p:ext uri="{BB962C8B-B14F-4D97-AF65-F5344CB8AC3E}">
        <p14:creationId xmlns:p14="http://schemas.microsoft.com/office/powerpoint/2010/main" val="364357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254F8-D822-4AD3-B50B-D03253BD6A6F}"/>
              </a:ext>
            </a:extLst>
          </p:cNvPr>
          <p:cNvSpPr>
            <a:spLocks noGrp="1"/>
          </p:cNvSpPr>
          <p:nvPr>
            <p:ph type="title"/>
          </p:nvPr>
        </p:nvSpPr>
        <p:spPr>
          <a:xfrm>
            <a:off x="1802674" y="636317"/>
            <a:ext cx="9252180" cy="1049235"/>
          </a:xfrm>
        </p:spPr>
        <p:txBody>
          <a:bodyPr/>
          <a:lstStyle/>
          <a:p>
            <a:r>
              <a:rPr lang="en-NZ" dirty="0"/>
              <a:t>Circumstances of a death…</a:t>
            </a:r>
          </a:p>
        </p:txBody>
      </p:sp>
      <p:sp>
        <p:nvSpPr>
          <p:cNvPr id="3" name="Content Placeholder 2">
            <a:extLst>
              <a:ext uri="{FF2B5EF4-FFF2-40B4-BE49-F238E27FC236}">
                <a16:creationId xmlns:a16="http://schemas.microsoft.com/office/drawing/2014/main" id="{03CA3909-C4CB-435F-9600-0E751E49D607}"/>
              </a:ext>
            </a:extLst>
          </p:cNvPr>
          <p:cNvSpPr>
            <a:spLocks noGrp="1"/>
          </p:cNvSpPr>
          <p:nvPr>
            <p:ph idx="1"/>
          </p:nvPr>
        </p:nvSpPr>
        <p:spPr>
          <a:xfrm>
            <a:off x="470263" y="2333897"/>
            <a:ext cx="11271657" cy="4451464"/>
          </a:xfrm>
        </p:spPr>
        <p:txBody>
          <a:bodyPr>
            <a:normAutofit/>
          </a:bodyPr>
          <a:lstStyle/>
          <a:p>
            <a:r>
              <a:rPr lang="en-NZ" sz="2200" dirty="0"/>
              <a:t>Solely at the discretion of the Coroner</a:t>
            </a:r>
          </a:p>
          <a:p>
            <a:endParaRPr lang="en-NZ" sz="2200" dirty="0"/>
          </a:p>
          <a:p>
            <a:r>
              <a:rPr lang="en-NZ" sz="2200" dirty="0"/>
              <a:t>Accidents vs medical deaths vs suicides …</a:t>
            </a:r>
          </a:p>
          <a:p>
            <a:endParaRPr lang="en-NZ" sz="2200" dirty="0"/>
          </a:p>
          <a:p>
            <a:r>
              <a:rPr lang="en-NZ" sz="2200" dirty="0"/>
              <a:t>Conceptualisation of ‘Circumstances’ is particularly important in suspected self-inflicted deaths as it determines the scope of the inquiry</a:t>
            </a:r>
          </a:p>
          <a:p>
            <a:endParaRPr lang="en-NZ" sz="2200" dirty="0"/>
          </a:p>
          <a:p>
            <a:r>
              <a:rPr lang="en-NZ" sz="2200" dirty="0"/>
              <a:t>Coroners must open inquiries into suspected self-inflicted deaths, so the definition of ‘circumstances’ is crucial to the effectiveness and utility of the inquiry</a:t>
            </a:r>
          </a:p>
        </p:txBody>
      </p:sp>
    </p:spTree>
    <p:extLst>
      <p:ext uri="{BB962C8B-B14F-4D97-AF65-F5344CB8AC3E}">
        <p14:creationId xmlns:p14="http://schemas.microsoft.com/office/powerpoint/2010/main" val="287730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9821E7-953E-45FF-AEB5-82F739023F97}"/>
              </a:ext>
            </a:extLst>
          </p:cNvPr>
          <p:cNvSpPr>
            <a:spLocks noGrp="1"/>
          </p:cNvSpPr>
          <p:nvPr>
            <p:ph type="title"/>
          </p:nvPr>
        </p:nvSpPr>
        <p:spPr>
          <a:xfrm>
            <a:off x="1785257" y="603106"/>
            <a:ext cx="8691154" cy="706964"/>
          </a:xfrm>
        </p:spPr>
        <p:txBody>
          <a:bodyPr>
            <a:normAutofit fontScale="90000"/>
          </a:bodyPr>
          <a:lstStyle/>
          <a:p>
            <a:r>
              <a:rPr lang="en-NZ" dirty="0"/>
              <a:t>Traditional model of suicide investigation</a:t>
            </a:r>
          </a:p>
        </p:txBody>
      </p:sp>
      <p:sp>
        <p:nvSpPr>
          <p:cNvPr id="12" name="Content Placeholder 11">
            <a:extLst>
              <a:ext uri="{FF2B5EF4-FFF2-40B4-BE49-F238E27FC236}">
                <a16:creationId xmlns:a16="http://schemas.microsoft.com/office/drawing/2014/main" id="{971D1357-95CF-46F1-AF2D-27D87E51E69F}"/>
              </a:ext>
            </a:extLst>
          </p:cNvPr>
          <p:cNvSpPr>
            <a:spLocks noGrp="1"/>
          </p:cNvSpPr>
          <p:nvPr>
            <p:ph idx="1"/>
          </p:nvPr>
        </p:nvSpPr>
        <p:spPr/>
        <p:txBody>
          <a:bodyPr/>
          <a:lstStyle/>
          <a:p>
            <a:pPr lvl="0"/>
            <a:endParaRPr lang="en-US" dirty="0"/>
          </a:p>
          <a:p>
            <a:pPr lvl="1"/>
            <a:endParaRPr lang="en-US" dirty="0"/>
          </a:p>
          <a:p>
            <a:pPr marL="0" lvl="0" indent="0">
              <a:buNone/>
            </a:pPr>
            <a:endParaRPr lang="en-US" dirty="0"/>
          </a:p>
          <a:p>
            <a:pPr lvl="1"/>
            <a:endParaRPr lang="en-US" dirty="0"/>
          </a:p>
          <a:p>
            <a:pPr lvl="0"/>
            <a:endParaRPr lang="en-US" dirty="0"/>
          </a:p>
          <a:p>
            <a:pPr lvl="1"/>
            <a:endParaRPr lang="en-US" dirty="0"/>
          </a:p>
        </p:txBody>
      </p:sp>
      <p:graphicFrame>
        <p:nvGraphicFramePr>
          <p:cNvPr id="15" name="Diagram 14">
            <a:extLst>
              <a:ext uri="{FF2B5EF4-FFF2-40B4-BE49-F238E27FC236}">
                <a16:creationId xmlns:a16="http://schemas.microsoft.com/office/drawing/2014/main" id="{11798FE1-777C-4E5E-B74F-7EB98B24C51A}"/>
              </a:ext>
            </a:extLst>
          </p:cNvPr>
          <p:cNvGraphicFramePr/>
          <p:nvPr>
            <p:extLst>
              <p:ext uri="{D42A27DB-BD31-4B8C-83A1-F6EECF244321}">
                <p14:modId xmlns:p14="http://schemas.microsoft.com/office/powerpoint/2010/main" val="3834545114"/>
              </p:ext>
            </p:extLst>
          </p:nvPr>
        </p:nvGraphicFramePr>
        <p:xfrm>
          <a:off x="2032000" y="1371600"/>
          <a:ext cx="8128000" cy="4766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9516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Graphic spid="1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107B3FE-C835-4A40-BB8B-5297926909EC}"/>
              </a:ext>
            </a:extLst>
          </p:cNvPr>
          <p:cNvSpPr/>
          <p:nvPr/>
        </p:nvSpPr>
        <p:spPr>
          <a:xfrm>
            <a:off x="2032000" y="719666"/>
            <a:ext cx="8128000" cy="5418667"/>
          </a:xfrm>
          <a:prstGeom prst="rect">
            <a:avLst/>
          </a:prstGeom>
        </p:spPr>
        <p:txBody>
          <a:bodyPr/>
          <a:lstStyle/>
          <a:p>
            <a:pPr lvl="0">
              <a:buChar char="•"/>
            </a:pPr>
            <a:endParaRPr lang="en-US"/>
          </a:p>
          <a:p>
            <a:pPr lvl="1">
              <a:buChar char="•"/>
            </a:pPr>
            <a:endParaRPr lang="en-US"/>
          </a:p>
          <a:p>
            <a:pPr lvl="1">
              <a:buChar char="•"/>
            </a:pPr>
            <a:endParaRPr lang="en-US"/>
          </a:p>
          <a:p>
            <a:pPr lvl="0">
              <a:buChar char="•"/>
            </a:pPr>
            <a:endParaRPr lang="en-US"/>
          </a:p>
          <a:p>
            <a:pPr lvl="1">
              <a:buChar char="•"/>
            </a:pPr>
            <a:endParaRPr lang="en-US" dirty="0"/>
          </a:p>
          <a:p>
            <a:pPr lvl="1">
              <a:buChar char="•"/>
            </a:pPr>
            <a:endParaRPr lang="en-US"/>
          </a:p>
          <a:p>
            <a:pPr lvl="0">
              <a:buChar char="•"/>
            </a:pPr>
            <a:endParaRPr lang="en-US"/>
          </a:p>
          <a:p>
            <a:pPr lvl="1">
              <a:buChar char="•"/>
            </a:pPr>
            <a:endParaRPr lang="en-US"/>
          </a:p>
          <a:p>
            <a:pPr lvl="1">
              <a:buChar char="•"/>
            </a:pPr>
            <a:endParaRPr lang="en-US"/>
          </a:p>
        </p:txBody>
      </p:sp>
      <p:graphicFrame>
        <p:nvGraphicFramePr>
          <p:cNvPr id="7" name="Diagram 6">
            <a:extLst>
              <a:ext uri="{FF2B5EF4-FFF2-40B4-BE49-F238E27FC236}">
                <a16:creationId xmlns:a16="http://schemas.microsoft.com/office/drawing/2014/main" id="{AA247DCE-3988-4C82-997F-8896C09A67A0}"/>
              </a:ext>
            </a:extLst>
          </p:cNvPr>
          <p:cNvGraphicFramePr/>
          <p:nvPr>
            <p:extLst>
              <p:ext uri="{D42A27DB-BD31-4B8C-83A1-F6EECF244321}">
                <p14:modId xmlns:p14="http://schemas.microsoft.com/office/powerpoint/2010/main" val="2192311473"/>
              </p:ext>
            </p:extLst>
          </p:nvPr>
        </p:nvGraphicFramePr>
        <p:xfrm>
          <a:off x="518160" y="536786"/>
          <a:ext cx="115316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2306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92A52A91-FC96-4B20-ADAA-9EF06D333F37}"/>
              </a:ext>
            </a:extLst>
          </p:cNvPr>
          <p:cNvGraphicFramePr/>
          <p:nvPr>
            <p:extLst>
              <p:ext uri="{D42A27DB-BD31-4B8C-83A1-F6EECF244321}">
                <p14:modId xmlns:p14="http://schemas.microsoft.com/office/powerpoint/2010/main" val="2511728193"/>
              </p:ext>
            </p:extLst>
          </p:nvPr>
        </p:nvGraphicFramePr>
        <p:xfrm>
          <a:off x="1425249" y="5829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7389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B4E91-6CAF-463E-8CC4-1E844053970C}"/>
              </a:ext>
            </a:extLst>
          </p:cNvPr>
          <p:cNvSpPr>
            <a:spLocks noGrp="1"/>
          </p:cNvSpPr>
          <p:nvPr>
            <p:ph type="title"/>
          </p:nvPr>
        </p:nvSpPr>
        <p:spPr/>
        <p:txBody>
          <a:bodyPr/>
          <a:lstStyle/>
          <a:p>
            <a:r>
              <a:rPr lang="en-NZ" dirty="0"/>
              <a:t>Drawbacks … </a:t>
            </a:r>
          </a:p>
        </p:txBody>
      </p:sp>
      <p:sp>
        <p:nvSpPr>
          <p:cNvPr id="3" name="Content Placeholder 2">
            <a:extLst>
              <a:ext uri="{FF2B5EF4-FFF2-40B4-BE49-F238E27FC236}">
                <a16:creationId xmlns:a16="http://schemas.microsoft.com/office/drawing/2014/main" id="{8EED3EB4-AAA1-4F7B-B26E-83771C2BB02A}"/>
              </a:ext>
            </a:extLst>
          </p:cNvPr>
          <p:cNvSpPr>
            <a:spLocks noGrp="1"/>
          </p:cNvSpPr>
          <p:nvPr>
            <p:ph idx="1"/>
          </p:nvPr>
        </p:nvSpPr>
        <p:spPr>
          <a:xfrm>
            <a:off x="538386" y="2298819"/>
            <a:ext cx="11177898" cy="4477995"/>
          </a:xfrm>
        </p:spPr>
        <p:txBody>
          <a:bodyPr>
            <a:noAutofit/>
          </a:bodyPr>
          <a:lstStyle/>
          <a:p>
            <a:r>
              <a:rPr lang="en-NZ" sz="2200" dirty="0"/>
              <a:t>Circumstances of death are often relatively narrowly defined</a:t>
            </a:r>
          </a:p>
          <a:p>
            <a:endParaRPr lang="en-NZ" sz="2200" dirty="0"/>
          </a:p>
          <a:p>
            <a:r>
              <a:rPr lang="en-NZ" sz="2200" dirty="0"/>
              <a:t>Families are not meaningfully engaged with, or contributing to, the inquiry</a:t>
            </a:r>
          </a:p>
          <a:p>
            <a:endParaRPr lang="en-NZ" sz="2200" dirty="0"/>
          </a:p>
          <a:p>
            <a:r>
              <a:rPr lang="en-NZ" sz="2200" dirty="0"/>
              <a:t>Risk that we are simply telling families what they already know</a:t>
            </a:r>
          </a:p>
          <a:p>
            <a:endParaRPr lang="en-NZ" sz="2200" dirty="0"/>
          </a:p>
          <a:p>
            <a:r>
              <a:rPr lang="en-NZ" sz="2200" dirty="0"/>
              <a:t>Little examination of drivers of risk, or possible points of intervention</a:t>
            </a:r>
          </a:p>
          <a:p>
            <a:endParaRPr lang="en-NZ" sz="2200" dirty="0"/>
          </a:p>
          <a:p>
            <a:r>
              <a:rPr lang="en-NZ" sz="2200" dirty="0"/>
              <a:t>Doesn’t lend itself to the making of effective recommendations</a:t>
            </a:r>
          </a:p>
        </p:txBody>
      </p:sp>
    </p:spTree>
    <p:extLst>
      <p:ext uri="{BB962C8B-B14F-4D97-AF65-F5344CB8AC3E}">
        <p14:creationId xmlns:p14="http://schemas.microsoft.com/office/powerpoint/2010/main" val="95110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827B3-9A83-4D67-9FE9-0FBDDE5F6966}"/>
              </a:ext>
            </a:extLst>
          </p:cNvPr>
          <p:cNvSpPr>
            <a:spLocks noGrp="1"/>
          </p:cNvSpPr>
          <p:nvPr>
            <p:ph type="title"/>
          </p:nvPr>
        </p:nvSpPr>
        <p:spPr/>
        <p:txBody>
          <a:bodyPr/>
          <a:lstStyle/>
          <a:p>
            <a:r>
              <a:rPr lang="en-NZ" dirty="0"/>
              <a:t>An alternative model</a:t>
            </a:r>
          </a:p>
        </p:txBody>
      </p:sp>
      <p:sp>
        <p:nvSpPr>
          <p:cNvPr id="3" name="Content Placeholder 2">
            <a:extLst>
              <a:ext uri="{FF2B5EF4-FFF2-40B4-BE49-F238E27FC236}">
                <a16:creationId xmlns:a16="http://schemas.microsoft.com/office/drawing/2014/main" id="{AFE3A898-3EBD-4C0B-BB71-3F79E3103BFF}"/>
              </a:ext>
            </a:extLst>
          </p:cNvPr>
          <p:cNvSpPr>
            <a:spLocks noGrp="1"/>
          </p:cNvSpPr>
          <p:nvPr>
            <p:ph idx="1"/>
          </p:nvPr>
        </p:nvSpPr>
        <p:spPr>
          <a:xfrm>
            <a:off x="521292" y="2367185"/>
            <a:ext cx="11212083" cy="4418175"/>
          </a:xfrm>
        </p:spPr>
        <p:txBody>
          <a:bodyPr>
            <a:normAutofit/>
          </a:bodyPr>
          <a:lstStyle/>
          <a:p>
            <a:r>
              <a:rPr lang="en-NZ" sz="2200" dirty="0"/>
              <a:t>Engage effectively – in person – with families</a:t>
            </a:r>
          </a:p>
          <a:p>
            <a:endParaRPr lang="en-NZ" sz="2200" dirty="0"/>
          </a:p>
          <a:p>
            <a:r>
              <a:rPr lang="en-NZ" sz="2200" dirty="0"/>
              <a:t>The circumstances of the death are broadly defined</a:t>
            </a:r>
          </a:p>
          <a:p>
            <a:endParaRPr lang="en-NZ" sz="2200" dirty="0"/>
          </a:p>
          <a:p>
            <a:r>
              <a:rPr lang="en-NZ" sz="2200" dirty="0"/>
              <a:t>Tells the deceased’s life story, culminating in his/her death</a:t>
            </a:r>
          </a:p>
          <a:p>
            <a:endParaRPr lang="en-NZ" sz="2200" dirty="0"/>
          </a:p>
          <a:p>
            <a:r>
              <a:rPr lang="en-NZ" sz="2200" dirty="0"/>
              <a:t>Engage with family and agencies to identify and frame recommendations to reduce future risk within the family or community</a:t>
            </a:r>
          </a:p>
        </p:txBody>
      </p:sp>
    </p:spTree>
    <p:extLst>
      <p:ext uri="{BB962C8B-B14F-4D97-AF65-F5344CB8AC3E}">
        <p14:creationId xmlns:p14="http://schemas.microsoft.com/office/powerpoint/2010/main" val="400160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2185</TotalTime>
  <Words>2086</Words>
  <Application>Microsoft Office PowerPoint</Application>
  <PresentationFormat>Widescreen</PresentationFormat>
  <Paragraphs>165</Paragraphs>
  <Slides>17</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Wingdings</vt:lpstr>
      <vt:lpstr>Wingdings 3</vt:lpstr>
      <vt:lpstr>Ion Boardroom</vt:lpstr>
      <vt:lpstr>Breaking the Mould of Suicide Investigation</vt:lpstr>
      <vt:lpstr>New Zealand’s Coronial System</vt:lpstr>
      <vt:lpstr>PowerPoint Presentation</vt:lpstr>
      <vt:lpstr>Circumstances of a death…</vt:lpstr>
      <vt:lpstr>Traditional model of suicide investigation</vt:lpstr>
      <vt:lpstr>PowerPoint Presentation</vt:lpstr>
      <vt:lpstr>PowerPoint Presentation</vt:lpstr>
      <vt:lpstr>Drawbacks … </vt:lpstr>
      <vt:lpstr>An alternative model</vt:lpstr>
      <vt:lpstr>PowerPoint Presentation</vt:lpstr>
      <vt:lpstr>PowerPoint Presentation</vt:lpstr>
      <vt:lpstr>PowerPoint Presentation</vt:lpstr>
      <vt:lpstr>Potential of the model</vt:lpstr>
      <vt:lpstr>Are Coroners qualified to investigate like this?</vt:lpstr>
      <vt:lpstr>Risks of lived experience</vt:lpstr>
      <vt:lpstr>This matters because …</vt:lpstr>
      <vt:lpstr>Feedback is welcomed …  what do you think?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Since 2007</dc:title>
  <dc:creator>na Nagara, Coroner</dc:creator>
  <cp:lastModifiedBy>na Nagara, Coroner</cp:lastModifiedBy>
  <cp:revision>50</cp:revision>
  <dcterms:created xsi:type="dcterms:W3CDTF">2018-10-27T20:40:34Z</dcterms:created>
  <dcterms:modified xsi:type="dcterms:W3CDTF">2018-10-30T19:35:58Z</dcterms:modified>
</cp:coreProperties>
</file>