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88" r:id="rId5"/>
    <p:sldId id="295" r:id="rId6"/>
    <p:sldId id="267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4" r:id="rId15"/>
    <p:sldId id="305" r:id="rId16"/>
    <p:sldId id="306" r:id="rId17"/>
    <p:sldId id="307" r:id="rId18"/>
    <p:sldId id="303" r:id="rId19"/>
    <p:sldId id="308" r:id="rId20"/>
    <p:sldId id="29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12">
          <p15:clr>
            <a:srgbClr val="A4A3A4"/>
          </p15:clr>
        </p15:guide>
        <p15:guide id="4" pos="1307">
          <p15:clr>
            <a:srgbClr val="A4A3A4"/>
          </p15:clr>
        </p15:guide>
        <p15:guide id="5" pos="1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1D5"/>
    <a:srgbClr val="EDE6D2"/>
    <a:srgbClr val="625142"/>
    <a:srgbClr val="D4CCBA"/>
    <a:srgbClr val="9F836A"/>
    <a:srgbClr val="B8AB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0" autoAdjust="0"/>
    <p:restoredTop sz="93244" autoAdjust="0"/>
  </p:normalViewPr>
  <p:slideViewPr>
    <p:cSldViewPr snapToGrid="0">
      <p:cViewPr varScale="1">
        <p:scale>
          <a:sx n="88" d="100"/>
          <a:sy n="88" d="100"/>
        </p:scale>
        <p:origin x="-328" y="-104"/>
      </p:cViewPr>
      <p:guideLst>
        <p:guide orient="horz" pos="2160"/>
        <p:guide orient="horz" pos="2112"/>
        <p:guide pos="3840"/>
        <p:guide pos="1307"/>
        <p:guide pos="1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118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462008-6E40-43AF-AF2B-F5E2F0205552}" type="doc">
      <dgm:prSet loTypeId="urn:microsoft.com/office/officeart/2009/3/layout/StepUpProcess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9F2278B-4F5C-452C-9003-D74FEB567C4E}">
      <dgm:prSet phldrT="[Text]"/>
      <dgm:spPr/>
      <dgm:t>
        <a:bodyPr/>
        <a:lstStyle/>
        <a:p>
          <a:r>
            <a:rPr lang="en-US" dirty="0" smtClean="0"/>
            <a:t>Consulting</a:t>
          </a:r>
          <a:endParaRPr lang="en-US" dirty="0"/>
        </a:p>
      </dgm:t>
    </dgm:pt>
    <dgm:pt modelId="{01F7AEDD-CBDF-4B41-BF7C-9DD5DCD33015}" type="parTrans" cxnId="{53054B87-5CBB-49A3-9672-F088D30AFFBF}">
      <dgm:prSet/>
      <dgm:spPr/>
      <dgm:t>
        <a:bodyPr/>
        <a:lstStyle/>
        <a:p>
          <a:endParaRPr lang="en-US"/>
        </a:p>
      </dgm:t>
    </dgm:pt>
    <dgm:pt modelId="{C211DB4A-E871-49BB-8C6A-38C228EC7CE6}" type="sibTrans" cxnId="{53054B87-5CBB-49A3-9672-F088D30AFFBF}">
      <dgm:prSet/>
      <dgm:spPr/>
      <dgm:t>
        <a:bodyPr/>
        <a:lstStyle/>
        <a:p>
          <a:endParaRPr lang="en-US"/>
        </a:p>
      </dgm:t>
    </dgm:pt>
    <dgm:pt modelId="{A6B56576-4EA6-4436-810B-6E9A29821DCD}">
      <dgm:prSet phldrT="[Text]"/>
      <dgm:spPr/>
      <dgm:t>
        <a:bodyPr/>
        <a:lstStyle/>
        <a:p>
          <a:r>
            <a:rPr lang="en-US" dirty="0" smtClean="0"/>
            <a:t>Educating/Therapy</a:t>
          </a:r>
          <a:endParaRPr lang="en-US" dirty="0"/>
        </a:p>
      </dgm:t>
    </dgm:pt>
    <dgm:pt modelId="{70F0DE71-C52B-44C3-86F2-778804062B02}" type="parTrans" cxnId="{1E0EDFAE-4E6A-4520-8EC8-9DEC6629FB31}">
      <dgm:prSet/>
      <dgm:spPr/>
      <dgm:t>
        <a:bodyPr/>
        <a:lstStyle/>
        <a:p>
          <a:endParaRPr lang="en-US"/>
        </a:p>
      </dgm:t>
    </dgm:pt>
    <dgm:pt modelId="{E597E3E4-A463-476D-9E61-D6074B4C02A7}" type="sibTrans" cxnId="{1E0EDFAE-4E6A-4520-8EC8-9DEC6629FB31}">
      <dgm:prSet/>
      <dgm:spPr/>
      <dgm:t>
        <a:bodyPr/>
        <a:lstStyle/>
        <a:p>
          <a:endParaRPr lang="en-US"/>
        </a:p>
      </dgm:t>
    </dgm:pt>
    <dgm:pt modelId="{7B195417-7C00-40B3-8FF4-40A1CD238ADF}">
      <dgm:prSet phldrT="[Text]"/>
      <dgm:spPr/>
      <dgm:t>
        <a:bodyPr/>
        <a:lstStyle/>
        <a:p>
          <a:r>
            <a:rPr lang="en-US" dirty="0" smtClean="0"/>
            <a:t>Informing</a:t>
          </a:r>
          <a:endParaRPr lang="en-US" dirty="0"/>
        </a:p>
      </dgm:t>
    </dgm:pt>
    <dgm:pt modelId="{FC9CBACA-DD88-4BB8-8BA1-4073ADBE604C}" type="parTrans" cxnId="{0172A23B-D94E-4359-9AB9-22CEEB25CE6F}">
      <dgm:prSet/>
      <dgm:spPr/>
      <dgm:t>
        <a:bodyPr/>
        <a:lstStyle/>
        <a:p>
          <a:endParaRPr lang="en-US"/>
        </a:p>
      </dgm:t>
    </dgm:pt>
    <dgm:pt modelId="{43252B14-0DE2-46C6-BB97-0C07C1B2C36F}" type="sibTrans" cxnId="{0172A23B-D94E-4359-9AB9-22CEEB25CE6F}">
      <dgm:prSet/>
      <dgm:spPr/>
      <dgm:t>
        <a:bodyPr/>
        <a:lstStyle/>
        <a:p>
          <a:endParaRPr lang="en-US"/>
        </a:p>
      </dgm:t>
    </dgm:pt>
    <dgm:pt modelId="{EFF8716E-0278-45C5-B255-5E80372A5140}">
      <dgm:prSet phldrT="[Text]"/>
      <dgm:spPr/>
      <dgm:t>
        <a:bodyPr/>
        <a:lstStyle/>
        <a:p>
          <a:r>
            <a:rPr lang="en-US" dirty="0" smtClean="0"/>
            <a:t>Engagement </a:t>
          </a:r>
        </a:p>
      </dgm:t>
    </dgm:pt>
    <dgm:pt modelId="{EF057F74-B767-4597-A805-0408B4BAFA0D}" type="parTrans" cxnId="{F8EA84BA-2B1A-4733-B0A3-E76F1DCED466}">
      <dgm:prSet/>
      <dgm:spPr/>
      <dgm:t>
        <a:bodyPr/>
        <a:lstStyle/>
        <a:p>
          <a:endParaRPr lang="en-US"/>
        </a:p>
      </dgm:t>
    </dgm:pt>
    <dgm:pt modelId="{557B2060-EE5B-4D87-883C-110EE2C2FC93}" type="sibTrans" cxnId="{F8EA84BA-2B1A-4733-B0A3-E76F1DCED466}">
      <dgm:prSet/>
      <dgm:spPr/>
      <dgm:t>
        <a:bodyPr/>
        <a:lstStyle/>
        <a:p>
          <a:endParaRPr lang="en-US"/>
        </a:p>
      </dgm:t>
    </dgm:pt>
    <dgm:pt modelId="{16933A9B-9D61-4E50-B71B-C46D311E5350}">
      <dgm:prSet phldrT="[Text]"/>
      <dgm:spPr/>
      <dgm:t>
        <a:bodyPr/>
        <a:lstStyle/>
        <a:p>
          <a:r>
            <a:rPr lang="en-US" dirty="0" smtClean="0"/>
            <a:t>Co-design</a:t>
          </a:r>
        </a:p>
      </dgm:t>
    </dgm:pt>
    <dgm:pt modelId="{1008A0E3-7744-49BF-B724-D95CF6F3F1D5}" type="parTrans" cxnId="{2FDC2A8E-AEDA-448B-9CA4-B4900A6D64D0}">
      <dgm:prSet/>
      <dgm:spPr/>
      <dgm:t>
        <a:bodyPr/>
        <a:lstStyle/>
        <a:p>
          <a:endParaRPr lang="en-US"/>
        </a:p>
      </dgm:t>
    </dgm:pt>
    <dgm:pt modelId="{CA4BCF06-8590-4645-A406-7C9D57DB30E8}" type="sibTrans" cxnId="{2FDC2A8E-AEDA-448B-9CA4-B4900A6D64D0}">
      <dgm:prSet/>
      <dgm:spPr/>
      <dgm:t>
        <a:bodyPr/>
        <a:lstStyle/>
        <a:p>
          <a:endParaRPr lang="en-US"/>
        </a:p>
      </dgm:t>
    </dgm:pt>
    <dgm:pt modelId="{59FD29EB-AC5B-4B00-A410-C466BB132995}">
      <dgm:prSet phldrT="[Text]"/>
      <dgm:spPr/>
      <dgm:t>
        <a:bodyPr/>
        <a:lstStyle/>
        <a:p>
          <a:r>
            <a:rPr lang="en-US" dirty="0" smtClean="0"/>
            <a:t>Co-production </a:t>
          </a:r>
        </a:p>
      </dgm:t>
    </dgm:pt>
    <dgm:pt modelId="{AEBCD86C-0A07-45D5-BAF2-DB4ADB294CDB}" type="parTrans" cxnId="{63E5EE20-DD6A-42F2-843A-A388DCBBE249}">
      <dgm:prSet/>
      <dgm:spPr/>
      <dgm:t>
        <a:bodyPr/>
        <a:lstStyle/>
        <a:p>
          <a:endParaRPr lang="en-US"/>
        </a:p>
      </dgm:t>
    </dgm:pt>
    <dgm:pt modelId="{B2D37C05-B4CA-4E97-9FE2-3E96BCC8272C}" type="sibTrans" cxnId="{63E5EE20-DD6A-42F2-843A-A388DCBBE249}">
      <dgm:prSet/>
      <dgm:spPr/>
      <dgm:t>
        <a:bodyPr/>
        <a:lstStyle/>
        <a:p>
          <a:endParaRPr lang="en-US"/>
        </a:p>
      </dgm:t>
    </dgm:pt>
    <dgm:pt modelId="{C80F8ABD-85B5-412E-8EAF-686203D7E443}">
      <dgm:prSet phldrT="[Text]"/>
      <dgm:spPr/>
      <dgm:t>
        <a:bodyPr/>
        <a:lstStyle/>
        <a:p>
          <a:r>
            <a:rPr lang="en-US" dirty="0" smtClean="0"/>
            <a:t>Coercion/Manipulation</a:t>
          </a:r>
          <a:endParaRPr lang="en-US" dirty="0"/>
        </a:p>
      </dgm:t>
    </dgm:pt>
    <dgm:pt modelId="{A49D982A-36FD-4BDC-8925-A7AE4FAED61D}" type="sibTrans" cxnId="{831D5386-3404-46BC-8BBB-FECBB9487F32}">
      <dgm:prSet/>
      <dgm:spPr/>
      <dgm:t>
        <a:bodyPr/>
        <a:lstStyle/>
        <a:p>
          <a:endParaRPr lang="en-US"/>
        </a:p>
      </dgm:t>
    </dgm:pt>
    <dgm:pt modelId="{3D4A204D-9F7F-490A-87ED-B0037BD04680}" type="parTrans" cxnId="{831D5386-3404-46BC-8BBB-FECBB9487F32}">
      <dgm:prSet/>
      <dgm:spPr/>
      <dgm:t>
        <a:bodyPr/>
        <a:lstStyle/>
        <a:p>
          <a:endParaRPr lang="en-US"/>
        </a:p>
      </dgm:t>
    </dgm:pt>
    <dgm:pt modelId="{FE29B051-840C-0D4F-AD2A-4B5F75437A46}" type="pres">
      <dgm:prSet presAssocID="{BE462008-6E40-43AF-AF2B-F5E2F020555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7B3DD0D-025A-1648-BFE4-70C91D97C2A1}" type="pres">
      <dgm:prSet presAssocID="{C80F8ABD-85B5-412E-8EAF-686203D7E443}" presName="composite" presStyleCnt="0"/>
      <dgm:spPr/>
      <dgm:t>
        <a:bodyPr/>
        <a:lstStyle/>
        <a:p>
          <a:endParaRPr lang="en-US"/>
        </a:p>
      </dgm:t>
    </dgm:pt>
    <dgm:pt modelId="{76339293-966E-3F4F-82BA-35B88F4498B9}" type="pres">
      <dgm:prSet presAssocID="{C80F8ABD-85B5-412E-8EAF-686203D7E443}" presName="LShape" presStyleLbl="alignNode1" presStyleIdx="0" presStyleCnt="13"/>
      <dgm:spPr/>
      <dgm:t>
        <a:bodyPr/>
        <a:lstStyle/>
        <a:p>
          <a:endParaRPr lang="en-US"/>
        </a:p>
      </dgm:t>
    </dgm:pt>
    <dgm:pt modelId="{E9070346-C696-1844-BB3B-6DA95E34CFF7}" type="pres">
      <dgm:prSet presAssocID="{C80F8ABD-85B5-412E-8EAF-686203D7E443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B4DCF-4DD2-3746-80E5-23ACB4DAD110}" type="pres">
      <dgm:prSet presAssocID="{C80F8ABD-85B5-412E-8EAF-686203D7E443}" presName="Triangle" presStyleLbl="alignNode1" presStyleIdx="1" presStyleCnt="13"/>
      <dgm:spPr/>
      <dgm:t>
        <a:bodyPr/>
        <a:lstStyle/>
        <a:p>
          <a:endParaRPr lang="en-US"/>
        </a:p>
      </dgm:t>
    </dgm:pt>
    <dgm:pt modelId="{3029E749-1BA3-F94B-A178-3BBC62FF9D0A}" type="pres">
      <dgm:prSet presAssocID="{A49D982A-36FD-4BDC-8925-A7AE4FAED61D}" presName="sibTrans" presStyleCnt="0"/>
      <dgm:spPr/>
      <dgm:t>
        <a:bodyPr/>
        <a:lstStyle/>
        <a:p>
          <a:endParaRPr lang="en-US"/>
        </a:p>
      </dgm:t>
    </dgm:pt>
    <dgm:pt modelId="{7922BDC1-246E-6943-8B0C-5C3C3050C23A}" type="pres">
      <dgm:prSet presAssocID="{A49D982A-36FD-4BDC-8925-A7AE4FAED61D}" presName="space" presStyleCnt="0"/>
      <dgm:spPr/>
      <dgm:t>
        <a:bodyPr/>
        <a:lstStyle/>
        <a:p>
          <a:endParaRPr lang="en-US"/>
        </a:p>
      </dgm:t>
    </dgm:pt>
    <dgm:pt modelId="{563828F1-E22D-3742-B9F1-B7E21FD67141}" type="pres">
      <dgm:prSet presAssocID="{A6B56576-4EA6-4436-810B-6E9A29821DCD}" presName="composite" presStyleCnt="0"/>
      <dgm:spPr/>
      <dgm:t>
        <a:bodyPr/>
        <a:lstStyle/>
        <a:p>
          <a:endParaRPr lang="en-US"/>
        </a:p>
      </dgm:t>
    </dgm:pt>
    <dgm:pt modelId="{F0EC4C78-C9E0-634F-8D63-3E37761448D7}" type="pres">
      <dgm:prSet presAssocID="{A6B56576-4EA6-4436-810B-6E9A29821DCD}" presName="LShape" presStyleLbl="alignNode1" presStyleIdx="2" presStyleCnt="13"/>
      <dgm:spPr/>
      <dgm:t>
        <a:bodyPr/>
        <a:lstStyle/>
        <a:p>
          <a:endParaRPr lang="en-US"/>
        </a:p>
      </dgm:t>
    </dgm:pt>
    <dgm:pt modelId="{0D162A6B-2C92-FF41-8FA8-A7917BAE779F}" type="pres">
      <dgm:prSet presAssocID="{A6B56576-4EA6-4436-810B-6E9A29821DCD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23A8B0-FFE9-704A-854C-7F202BA5363B}" type="pres">
      <dgm:prSet presAssocID="{A6B56576-4EA6-4436-810B-6E9A29821DCD}" presName="Triangle" presStyleLbl="alignNode1" presStyleIdx="3" presStyleCnt="13"/>
      <dgm:spPr/>
      <dgm:t>
        <a:bodyPr/>
        <a:lstStyle/>
        <a:p>
          <a:endParaRPr lang="en-US"/>
        </a:p>
      </dgm:t>
    </dgm:pt>
    <dgm:pt modelId="{0D53E74B-D24B-6E4C-A069-1121CB3D300D}" type="pres">
      <dgm:prSet presAssocID="{E597E3E4-A463-476D-9E61-D6074B4C02A7}" presName="sibTrans" presStyleCnt="0"/>
      <dgm:spPr/>
      <dgm:t>
        <a:bodyPr/>
        <a:lstStyle/>
        <a:p>
          <a:endParaRPr lang="en-US"/>
        </a:p>
      </dgm:t>
    </dgm:pt>
    <dgm:pt modelId="{92525C46-7E20-F84D-8617-B186C0718D2F}" type="pres">
      <dgm:prSet presAssocID="{E597E3E4-A463-476D-9E61-D6074B4C02A7}" presName="space" presStyleCnt="0"/>
      <dgm:spPr/>
      <dgm:t>
        <a:bodyPr/>
        <a:lstStyle/>
        <a:p>
          <a:endParaRPr lang="en-US"/>
        </a:p>
      </dgm:t>
    </dgm:pt>
    <dgm:pt modelId="{D9138912-C119-D246-B8E2-C521B985FF4C}" type="pres">
      <dgm:prSet presAssocID="{7B195417-7C00-40B3-8FF4-40A1CD238ADF}" presName="composite" presStyleCnt="0"/>
      <dgm:spPr/>
      <dgm:t>
        <a:bodyPr/>
        <a:lstStyle/>
        <a:p>
          <a:endParaRPr lang="en-US"/>
        </a:p>
      </dgm:t>
    </dgm:pt>
    <dgm:pt modelId="{85750DCE-7ADC-2140-9942-17E85B50AF1B}" type="pres">
      <dgm:prSet presAssocID="{7B195417-7C00-40B3-8FF4-40A1CD238ADF}" presName="LShape" presStyleLbl="alignNode1" presStyleIdx="4" presStyleCnt="13"/>
      <dgm:spPr/>
      <dgm:t>
        <a:bodyPr/>
        <a:lstStyle/>
        <a:p>
          <a:endParaRPr lang="en-US"/>
        </a:p>
      </dgm:t>
    </dgm:pt>
    <dgm:pt modelId="{6E84F2C9-758D-B544-A134-48D4E30B0DD6}" type="pres">
      <dgm:prSet presAssocID="{7B195417-7C00-40B3-8FF4-40A1CD238ADF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6DF498-97CD-D648-9F2E-6F68EDA05BA9}" type="pres">
      <dgm:prSet presAssocID="{7B195417-7C00-40B3-8FF4-40A1CD238ADF}" presName="Triangle" presStyleLbl="alignNode1" presStyleIdx="5" presStyleCnt="13"/>
      <dgm:spPr/>
      <dgm:t>
        <a:bodyPr/>
        <a:lstStyle/>
        <a:p>
          <a:endParaRPr lang="en-US"/>
        </a:p>
      </dgm:t>
    </dgm:pt>
    <dgm:pt modelId="{F2690089-78A9-DD41-AFA2-BD1BE3D93D0C}" type="pres">
      <dgm:prSet presAssocID="{43252B14-0DE2-46C6-BB97-0C07C1B2C36F}" presName="sibTrans" presStyleCnt="0"/>
      <dgm:spPr/>
      <dgm:t>
        <a:bodyPr/>
        <a:lstStyle/>
        <a:p>
          <a:endParaRPr lang="en-US"/>
        </a:p>
      </dgm:t>
    </dgm:pt>
    <dgm:pt modelId="{DC5CB592-4A26-504B-9174-1BC7FF566EE2}" type="pres">
      <dgm:prSet presAssocID="{43252B14-0DE2-46C6-BB97-0C07C1B2C36F}" presName="space" presStyleCnt="0"/>
      <dgm:spPr/>
      <dgm:t>
        <a:bodyPr/>
        <a:lstStyle/>
        <a:p>
          <a:endParaRPr lang="en-US"/>
        </a:p>
      </dgm:t>
    </dgm:pt>
    <dgm:pt modelId="{9B6D6167-189F-924E-AF38-03BB3F6EA046}" type="pres">
      <dgm:prSet presAssocID="{29F2278B-4F5C-452C-9003-D74FEB567C4E}" presName="composite" presStyleCnt="0"/>
      <dgm:spPr/>
      <dgm:t>
        <a:bodyPr/>
        <a:lstStyle/>
        <a:p>
          <a:endParaRPr lang="en-US"/>
        </a:p>
      </dgm:t>
    </dgm:pt>
    <dgm:pt modelId="{0BB046D1-471C-3845-AE27-81C174A081BC}" type="pres">
      <dgm:prSet presAssocID="{29F2278B-4F5C-452C-9003-D74FEB567C4E}" presName="LShape" presStyleLbl="alignNode1" presStyleIdx="6" presStyleCnt="13"/>
      <dgm:spPr/>
      <dgm:t>
        <a:bodyPr/>
        <a:lstStyle/>
        <a:p>
          <a:endParaRPr lang="en-US"/>
        </a:p>
      </dgm:t>
    </dgm:pt>
    <dgm:pt modelId="{2F5C02F6-6A1B-DE4F-B093-CAD93EED7E39}" type="pres">
      <dgm:prSet presAssocID="{29F2278B-4F5C-452C-9003-D74FEB567C4E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E3497B-75A2-0844-89AC-E99D8CE55702}" type="pres">
      <dgm:prSet presAssocID="{29F2278B-4F5C-452C-9003-D74FEB567C4E}" presName="Triangle" presStyleLbl="alignNode1" presStyleIdx="7" presStyleCnt="13"/>
      <dgm:spPr/>
      <dgm:t>
        <a:bodyPr/>
        <a:lstStyle/>
        <a:p>
          <a:endParaRPr lang="en-US"/>
        </a:p>
      </dgm:t>
    </dgm:pt>
    <dgm:pt modelId="{35E780C6-7795-D04B-BB27-146CA2F5BE69}" type="pres">
      <dgm:prSet presAssocID="{C211DB4A-E871-49BB-8C6A-38C228EC7CE6}" presName="sibTrans" presStyleCnt="0"/>
      <dgm:spPr/>
      <dgm:t>
        <a:bodyPr/>
        <a:lstStyle/>
        <a:p>
          <a:endParaRPr lang="en-US"/>
        </a:p>
      </dgm:t>
    </dgm:pt>
    <dgm:pt modelId="{DF8B9BE2-F4F1-564B-9503-768E8459D640}" type="pres">
      <dgm:prSet presAssocID="{C211DB4A-E871-49BB-8C6A-38C228EC7CE6}" presName="space" presStyleCnt="0"/>
      <dgm:spPr/>
      <dgm:t>
        <a:bodyPr/>
        <a:lstStyle/>
        <a:p>
          <a:endParaRPr lang="en-US"/>
        </a:p>
      </dgm:t>
    </dgm:pt>
    <dgm:pt modelId="{F697D33F-8915-5344-8194-51381ECD5FB5}" type="pres">
      <dgm:prSet presAssocID="{EFF8716E-0278-45C5-B255-5E80372A5140}" presName="composite" presStyleCnt="0"/>
      <dgm:spPr/>
      <dgm:t>
        <a:bodyPr/>
        <a:lstStyle/>
        <a:p>
          <a:endParaRPr lang="en-US"/>
        </a:p>
      </dgm:t>
    </dgm:pt>
    <dgm:pt modelId="{7B1062DA-6CC6-9046-9DA8-AE9FA8D8B09E}" type="pres">
      <dgm:prSet presAssocID="{EFF8716E-0278-45C5-B255-5E80372A5140}" presName="LShape" presStyleLbl="alignNode1" presStyleIdx="8" presStyleCnt="13"/>
      <dgm:spPr/>
      <dgm:t>
        <a:bodyPr/>
        <a:lstStyle/>
        <a:p>
          <a:endParaRPr lang="en-US"/>
        </a:p>
      </dgm:t>
    </dgm:pt>
    <dgm:pt modelId="{267D670C-B480-3948-93F7-32428FEF4E84}" type="pres">
      <dgm:prSet presAssocID="{EFF8716E-0278-45C5-B255-5E80372A5140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8F8905-D4A7-AC44-8AE7-49CE8C282C9B}" type="pres">
      <dgm:prSet presAssocID="{EFF8716E-0278-45C5-B255-5E80372A5140}" presName="Triangle" presStyleLbl="alignNode1" presStyleIdx="9" presStyleCnt="13"/>
      <dgm:spPr/>
      <dgm:t>
        <a:bodyPr/>
        <a:lstStyle/>
        <a:p>
          <a:endParaRPr lang="en-US"/>
        </a:p>
      </dgm:t>
    </dgm:pt>
    <dgm:pt modelId="{5FFFC59D-6208-3B40-AC08-69B2723A654E}" type="pres">
      <dgm:prSet presAssocID="{557B2060-EE5B-4D87-883C-110EE2C2FC93}" presName="sibTrans" presStyleCnt="0"/>
      <dgm:spPr/>
      <dgm:t>
        <a:bodyPr/>
        <a:lstStyle/>
        <a:p>
          <a:endParaRPr lang="en-US"/>
        </a:p>
      </dgm:t>
    </dgm:pt>
    <dgm:pt modelId="{BDCE9478-F5FC-F043-8C4A-B5ED55F9FF61}" type="pres">
      <dgm:prSet presAssocID="{557B2060-EE5B-4D87-883C-110EE2C2FC93}" presName="space" presStyleCnt="0"/>
      <dgm:spPr/>
      <dgm:t>
        <a:bodyPr/>
        <a:lstStyle/>
        <a:p>
          <a:endParaRPr lang="en-US"/>
        </a:p>
      </dgm:t>
    </dgm:pt>
    <dgm:pt modelId="{09DDC6F7-B8CD-124F-BF4C-F41466BBA113}" type="pres">
      <dgm:prSet presAssocID="{16933A9B-9D61-4E50-B71B-C46D311E5350}" presName="composite" presStyleCnt="0"/>
      <dgm:spPr/>
      <dgm:t>
        <a:bodyPr/>
        <a:lstStyle/>
        <a:p>
          <a:endParaRPr lang="en-US"/>
        </a:p>
      </dgm:t>
    </dgm:pt>
    <dgm:pt modelId="{8587E8DD-2734-804A-B923-7CF7D75636D9}" type="pres">
      <dgm:prSet presAssocID="{16933A9B-9D61-4E50-B71B-C46D311E5350}" presName="LShape" presStyleLbl="alignNode1" presStyleIdx="10" presStyleCnt="13"/>
      <dgm:spPr/>
      <dgm:t>
        <a:bodyPr/>
        <a:lstStyle/>
        <a:p>
          <a:endParaRPr lang="en-US"/>
        </a:p>
      </dgm:t>
    </dgm:pt>
    <dgm:pt modelId="{7CBD80E9-3848-2C49-9545-3EF3D3E427F9}" type="pres">
      <dgm:prSet presAssocID="{16933A9B-9D61-4E50-B71B-C46D311E5350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C1874-C52B-5F41-9E61-0A86D40EB392}" type="pres">
      <dgm:prSet presAssocID="{16933A9B-9D61-4E50-B71B-C46D311E5350}" presName="Triangle" presStyleLbl="alignNode1" presStyleIdx="11" presStyleCnt="13"/>
      <dgm:spPr/>
      <dgm:t>
        <a:bodyPr/>
        <a:lstStyle/>
        <a:p>
          <a:endParaRPr lang="en-US"/>
        </a:p>
      </dgm:t>
    </dgm:pt>
    <dgm:pt modelId="{B669F703-882C-6D4D-94D4-F538ED20BF6E}" type="pres">
      <dgm:prSet presAssocID="{CA4BCF06-8590-4645-A406-7C9D57DB30E8}" presName="sibTrans" presStyleCnt="0"/>
      <dgm:spPr/>
      <dgm:t>
        <a:bodyPr/>
        <a:lstStyle/>
        <a:p>
          <a:endParaRPr lang="en-US"/>
        </a:p>
      </dgm:t>
    </dgm:pt>
    <dgm:pt modelId="{AB0EAFFE-0B22-084D-956B-FA33FD18CAA4}" type="pres">
      <dgm:prSet presAssocID="{CA4BCF06-8590-4645-A406-7C9D57DB30E8}" presName="space" presStyleCnt="0"/>
      <dgm:spPr/>
      <dgm:t>
        <a:bodyPr/>
        <a:lstStyle/>
        <a:p>
          <a:endParaRPr lang="en-US"/>
        </a:p>
      </dgm:t>
    </dgm:pt>
    <dgm:pt modelId="{C6C8C610-6BC3-FE49-95BE-B0D77810147B}" type="pres">
      <dgm:prSet presAssocID="{59FD29EB-AC5B-4B00-A410-C466BB132995}" presName="composite" presStyleCnt="0"/>
      <dgm:spPr/>
      <dgm:t>
        <a:bodyPr/>
        <a:lstStyle/>
        <a:p>
          <a:endParaRPr lang="en-US"/>
        </a:p>
      </dgm:t>
    </dgm:pt>
    <dgm:pt modelId="{589DDB00-BC0E-7F41-94CC-31E4D39D118A}" type="pres">
      <dgm:prSet presAssocID="{59FD29EB-AC5B-4B00-A410-C466BB132995}" presName="LShape" presStyleLbl="alignNode1" presStyleIdx="12" presStyleCnt="13"/>
      <dgm:spPr/>
      <dgm:t>
        <a:bodyPr/>
        <a:lstStyle/>
        <a:p>
          <a:endParaRPr lang="en-US"/>
        </a:p>
      </dgm:t>
    </dgm:pt>
    <dgm:pt modelId="{945B7CF9-3A8B-3244-A397-04DAA029A248}" type="pres">
      <dgm:prSet presAssocID="{59FD29EB-AC5B-4B00-A410-C466BB132995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72A23B-D94E-4359-9AB9-22CEEB25CE6F}" srcId="{BE462008-6E40-43AF-AF2B-F5E2F0205552}" destId="{7B195417-7C00-40B3-8FF4-40A1CD238ADF}" srcOrd="2" destOrd="0" parTransId="{FC9CBACA-DD88-4BB8-8BA1-4073ADBE604C}" sibTransId="{43252B14-0DE2-46C6-BB97-0C07C1B2C36F}"/>
    <dgm:cxn modelId="{B617C656-76A2-1E47-90D6-42492328D80A}" type="presOf" srcId="{59FD29EB-AC5B-4B00-A410-C466BB132995}" destId="{945B7CF9-3A8B-3244-A397-04DAA029A248}" srcOrd="0" destOrd="0" presId="urn:microsoft.com/office/officeart/2009/3/layout/StepUpProcess"/>
    <dgm:cxn modelId="{73F4C6A3-9B43-DC49-99AF-00AA23255AB0}" type="presOf" srcId="{EFF8716E-0278-45C5-B255-5E80372A5140}" destId="{267D670C-B480-3948-93F7-32428FEF4E84}" srcOrd="0" destOrd="0" presId="urn:microsoft.com/office/officeart/2009/3/layout/StepUpProcess"/>
    <dgm:cxn modelId="{2FDC2A8E-AEDA-448B-9CA4-B4900A6D64D0}" srcId="{BE462008-6E40-43AF-AF2B-F5E2F0205552}" destId="{16933A9B-9D61-4E50-B71B-C46D311E5350}" srcOrd="5" destOrd="0" parTransId="{1008A0E3-7744-49BF-B724-D95CF6F3F1D5}" sibTransId="{CA4BCF06-8590-4645-A406-7C9D57DB30E8}"/>
    <dgm:cxn modelId="{63E5EE20-DD6A-42F2-843A-A388DCBBE249}" srcId="{BE462008-6E40-43AF-AF2B-F5E2F0205552}" destId="{59FD29EB-AC5B-4B00-A410-C466BB132995}" srcOrd="6" destOrd="0" parTransId="{AEBCD86C-0A07-45D5-BAF2-DB4ADB294CDB}" sibTransId="{B2D37C05-B4CA-4E97-9FE2-3E96BCC8272C}"/>
    <dgm:cxn modelId="{8E3D80AB-93A7-1846-8C08-14BEC8AA4597}" type="presOf" srcId="{C80F8ABD-85B5-412E-8EAF-686203D7E443}" destId="{E9070346-C696-1844-BB3B-6DA95E34CFF7}" srcOrd="0" destOrd="0" presId="urn:microsoft.com/office/officeart/2009/3/layout/StepUpProcess"/>
    <dgm:cxn modelId="{8842365F-95E4-3642-B7D5-003F2BACF2CE}" type="presOf" srcId="{16933A9B-9D61-4E50-B71B-C46D311E5350}" destId="{7CBD80E9-3848-2C49-9545-3EF3D3E427F9}" srcOrd="0" destOrd="0" presId="urn:microsoft.com/office/officeart/2009/3/layout/StepUpProcess"/>
    <dgm:cxn modelId="{1E0EDFAE-4E6A-4520-8EC8-9DEC6629FB31}" srcId="{BE462008-6E40-43AF-AF2B-F5E2F0205552}" destId="{A6B56576-4EA6-4436-810B-6E9A29821DCD}" srcOrd="1" destOrd="0" parTransId="{70F0DE71-C52B-44C3-86F2-778804062B02}" sibTransId="{E597E3E4-A463-476D-9E61-D6074B4C02A7}"/>
    <dgm:cxn modelId="{9F0BEA1D-ED26-FE4A-9153-9319264F8394}" type="presOf" srcId="{BE462008-6E40-43AF-AF2B-F5E2F0205552}" destId="{FE29B051-840C-0D4F-AD2A-4B5F75437A46}" srcOrd="0" destOrd="0" presId="urn:microsoft.com/office/officeart/2009/3/layout/StepUpProcess"/>
    <dgm:cxn modelId="{F8EA84BA-2B1A-4733-B0A3-E76F1DCED466}" srcId="{BE462008-6E40-43AF-AF2B-F5E2F0205552}" destId="{EFF8716E-0278-45C5-B255-5E80372A5140}" srcOrd="4" destOrd="0" parTransId="{EF057F74-B767-4597-A805-0408B4BAFA0D}" sibTransId="{557B2060-EE5B-4D87-883C-110EE2C2FC93}"/>
    <dgm:cxn modelId="{64A8E8E4-4AD6-0B4B-B567-A3628ED2FF7E}" type="presOf" srcId="{29F2278B-4F5C-452C-9003-D74FEB567C4E}" destId="{2F5C02F6-6A1B-DE4F-B093-CAD93EED7E39}" srcOrd="0" destOrd="0" presId="urn:microsoft.com/office/officeart/2009/3/layout/StepUpProcess"/>
    <dgm:cxn modelId="{5B330CC2-1A6A-FA40-8842-EBC0E02FCB5C}" type="presOf" srcId="{A6B56576-4EA6-4436-810B-6E9A29821DCD}" destId="{0D162A6B-2C92-FF41-8FA8-A7917BAE779F}" srcOrd="0" destOrd="0" presId="urn:microsoft.com/office/officeart/2009/3/layout/StepUpProcess"/>
    <dgm:cxn modelId="{831D5386-3404-46BC-8BBB-FECBB9487F32}" srcId="{BE462008-6E40-43AF-AF2B-F5E2F0205552}" destId="{C80F8ABD-85B5-412E-8EAF-686203D7E443}" srcOrd="0" destOrd="0" parTransId="{3D4A204D-9F7F-490A-87ED-B0037BD04680}" sibTransId="{A49D982A-36FD-4BDC-8925-A7AE4FAED61D}"/>
    <dgm:cxn modelId="{2246B6E6-51BD-D841-95C5-F260F14A6683}" type="presOf" srcId="{7B195417-7C00-40B3-8FF4-40A1CD238ADF}" destId="{6E84F2C9-758D-B544-A134-48D4E30B0DD6}" srcOrd="0" destOrd="0" presId="urn:microsoft.com/office/officeart/2009/3/layout/StepUpProcess"/>
    <dgm:cxn modelId="{53054B87-5CBB-49A3-9672-F088D30AFFBF}" srcId="{BE462008-6E40-43AF-AF2B-F5E2F0205552}" destId="{29F2278B-4F5C-452C-9003-D74FEB567C4E}" srcOrd="3" destOrd="0" parTransId="{01F7AEDD-CBDF-4B41-BF7C-9DD5DCD33015}" sibTransId="{C211DB4A-E871-49BB-8C6A-38C228EC7CE6}"/>
    <dgm:cxn modelId="{A155910E-256F-634A-8E94-3CA17D5EA74B}" type="presParOf" srcId="{FE29B051-840C-0D4F-AD2A-4B5F75437A46}" destId="{17B3DD0D-025A-1648-BFE4-70C91D97C2A1}" srcOrd="0" destOrd="0" presId="urn:microsoft.com/office/officeart/2009/3/layout/StepUpProcess"/>
    <dgm:cxn modelId="{5D414C95-1295-A64B-B9DC-068854A17F4C}" type="presParOf" srcId="{17B3DD0D-025A-1648-BFE4-70C91D97C2A1}" destId="{76339293-966E-3F4F-82BA-35B88F4498B9}" srcOrd="0" destOrd="0" presId="urn:microsoft.com/office/officeart/2009/3/layout/StepUpProcess"/>
    <dgm:cxn modelId="{8969D803-7D07-E74A-AC3F-1E9E0A597630}" type="presParOf" srcId="{17B3DD0D-025A-1648-BFE4-70C91D97C2A1}" destId="{E9070346-C696-1844-BB3B-6DA95E34CFF7}" srcOrd="1" destOrd="0" presId="urn:microsoft.com/office/officeart/2009/3/layout/StepUpProcess"/>
    <dgm:cxn modelId="{510C26CC-297B-0F46-843E-50C4200B9C02}" type="presParOf" srcId="{17B3DD0D-025A-1648-BFE4-70C91D97C2A1}" destId="{EA1B4DCF-4DD2-3746-80E5-23ACB4DAD110}" srcOrd="2" destOrd="0" presId="urn:microsoft.com/office/officeart/2009/3/layout/StepUpProcess"/>
    <dgm:cxn modelId="{6F078104-D28F-8D47-B9BE-25ABFA29C71E}" type="presParOf" srcId="{FE29B051-840C-0D4F-AD2A-4B5F75437A46}" destId="{3029E749-1BA3-F94B-A178-3BBC62FF9D0A}" srcOrd="1" destOrd="0" presId="urn:microsoft.com/office/officeart/2009/3/layout/StepUpProcess"/>
    <dgm:cxn modelId="{54297DED-699D-FE4F-9AE6-A6300900DB2C}" type="presParOf" srcId="{3029E749-1BA3-F94B-A178-3BBC62FF9D0A}" destId="{7922BDC1-246E-6943-8B0C-5C3C3050C23A}" srcOrd="0" destOrd="0" presId="urn:microsoft.com/office/officeart/2009/3/layout/StepUpProcess"/>
    <dgm:cxn modelId="{F2EBFAC7-082C-4545-94DD-A17EB4B9AC19}" type="presParOf" srcId="{FE29B051-840C-0D4F-AD2A-4B5F75437A46}" destId="{563828F1-E22D-3742-B9F1-B7E21FD67141}" srcOrd="2" destOrd="0" presId="urn:microsoft.com/office/officeart/2009/3/layout/StepUpProcess"/>
    <dgm:cxn modelId="{91BFFAD9-E27A-D24D-96DD-D6953429DD36}" type="presParOf" srcId="{563828F1-E22D-3742-B9F1-B7E21FD67141}" destId="{F0EC4C78-C9E0-634F-8D63-3E37761448D7}" srcOrd="0" destOrd="0" presId="urn:microsoft.com/office/officeart/2009/3/layout/StepUpProcess"/>
    <dgm:cxn modelId="{9EAA1FFC-6E8D-964E-884A-E7927680DB95}" type="presParOf" srcId="{563828F1-E22D-3742-B9F1-B7E21FD67141}" destId="{0D162A6B-2C92-FF41-8FA8-A7917BAE779F}" srcOrd="1" destOrd="0" presId="urn:microsoft.com/office/officeart/2009/3/layout/StepUpProcess"/>
    <dgm:cxn modelId="{D8BF4FE7-C794-3046-A120-DFD39949689B}" type="presParOf" srcId="{563828F1-E22D-3742-B9F1-B7E21FD67141}" destId="{4323A8B0-FFE9-704A-854C-7F202BA5363B}" srcOrd="2" destOrd="0" presId="urn:microsoft.com/office/officeart/2009/3/layout/StepUpProcess"/>
    <dgm:cxn modelId="{F2BCA1DD-2A91-5F4A-87E7-4C10A9BDDC24}" type="presParOf" srcId="{FE29B051-840C-0D4F-AD2A-4B5F75437A46}" destId="{0D53E74B-D24B-6E4C-A069-1121CB3D300D}" srcOrd="3" destOrd="0" presId="urn:microsoft.com/office/officeart/2009/3/layout/StepUpProcess"/>
    <dgm:cxn modelId="{97A82E11-EEEE-FA45-B03D-B0634CC1E261}" type="presParOf" srcId="{0D53E74B-D24B-6E4C-A069-1121CB3D300D}" destId="{92525C46-7E20-F84D-8617-B186C0718D2F}" srcOrd="0" destOrd="0" presId="urn:microsoft.com/office/officeart/2009/3/layout/StepUpProcess"/>
    <dgm:cxn modelId="{BC5450A0-0AFF-2A4B-B155-94420FA49C6C}" type="presParOf" srcId="{FE29B051-840C-0D4F-AD2A-4B5F75437A46}" destId="{D9138912-C119-D246-B8E2-C521B985FF4C}" srcOrd="4" destOrd="0" presId="urn:microsoft.com/office/officeart/2009/3/layout/StepUpProcess"/>
    <dgm:cxn modelId="{2AA42AF8-D7B3-3945-B88A-8A9B9F42953F}" type="presParOf" srcId="{D9138912-C119-D246-B8E2-C521B985FF4C}" destId="{85750DCE-7ADC-2140-9942-17E85B50AF1B}" srcOrd="0" destOrd="0" presId="urn:microsoft.com/office/officeart/2009/3/layout/StepUpProcess"/>
    <dgm:cxn modelId="{9704F563-4EE0-BE40-87F0-4B65DAE076DE}" type="presParOf" srcId="{D9138912-C119-D246-B8E2-C521B985FF4C}" destId="{6E84F2C9-758D-B544-A134-48D4E30B0DD6}" srcOrd="1" destOrd="0" presId="urn:microsoft.com/office/officeart/2009/3/layout/StepUpProcess"/>
    <dgm:cxn modelId="{8521B39D-0B33-2041-BC66-F513C07E3B7F}" type="presParOf" srcId="{D9138912-C119-D246-B8E2-C521B985FF4C}" destId="{FA6DF498-97CD-D648-9F2E-6F68EDA05BA9}" srcOrd="2" destOrd="0" presId="urn:microsoft.com/office/officeart/2009/3/layout/StepUpProcess"/>
    <dgm:cxn modelId="{F34EC3C1-5CAE-CF42-8B10-2502497D0359}" type="presParOf" srcId="{FE29B051-840C-0D4F-AD2A-4B5F75437A46}" destId="{F2690089-78A9-DD41-AFA2-BD1BE3D93D0C}" srcOrd="5" destOrd="0" presId="urn:microsoft.com/office/officeart/2009/3/layout/StepUpProcess"/>
    <dgm:cxn modelId="{35DB711A-F395-FB4A-A4C9-4B2BDE787B67}" type="presParOf" srcId="{F2690089-78A9-DD41-AFA2-BD1BE3D93D0C}" destId="{DC5CB592-4A26-504B-9174-1BC7FF566EE2}" srcOrd="0" destOrd="0" presId="urn:microsoft.com/office/officeart/2009/3/layout/StepUpProcess"/>
    <dgm:cxn modelId="{AE06EAC2-0E74-414A-B3B0-BE9CC955CBC0}" type="presParOf" srcId="{FE29B051-840C-0D4F-AD2A-4B5F75437A46}" destId="{9B6D6167-189F-924E-AF38-03BB3F6EA046}" srcOrd="6" destOrd="0" presId="urn:microsoft.com/office/officeart/2009/3/layout/StepUpProcess"/>
    <dgm:cxn modelId="{86BFC389-5237-DC4C-A19B-DFFAE66DF4D3}" type="presParOf" srcId="{9B6D6167-189F-924E-AF38-03BB3F6EA046}" destId="{0BB046D1-471C-3845-AE27-81C174A081BC}" srcOrd="0" destOrd="0" presId="urn:microsoft.com/office/officeart/2009/3/layout/StepUpProcess"/>
    <dgm:cxn modelId="{6C47205E-F6B5-5D4E-9458-6EBDCEF13597}" type="presParOf" srcId="{9B6D6167-189F-924E-AF38-03BB3F6EA046}" destId="{2F5C02F6-6A1B-DE4F-B093-CAD93EED7E39}" srcOrd="1" destOrd="0" presId="urn:microsoft.com/office/officeart/2009/3/layout/StepUpProcess"/>
    <dgm:cxn modelId="{15BE57CC-58A2-1D42-A214-E22E89579B61}" type="presParOf" srcId="{9B6D6167-189F-924E-AF38-03BB3F6EA046}" destId="{9DE3497B-75A2-0844-89AC-E99D8CE55702}" srcOrd="2" destOrd="0" presId="urn:microsoft.com/office/officeart/2009/3/layout/StepUpProcess"/>
    <dgm:cxn modelId="{022683DC-F6FA-4F4C-94F2-88DBDF0328BB}" type="presParOf" srcId="{FE29B051-840C-0D4F-AD2A-4B5F75437A46}" destId="{35E780C6-7795-D04B-BB27-146CA2F5BE69}" srcOrd="7" destOrd="0" presId="urn:microsoft.com/office/officeart/2009/3/layout/StepUpProcess"/>
    <dgm:cxn modelId="{ED9A34AF-5B89-B949-9DA7-4CEA9DB7B452}" type="presParOf" srcId="{35E780C6-7795-D04B-BB27-146CA2F5BE69}" destId="{DF8B9BE2-F4F1-564B-9503-768E8459D640}" srcOrd="0" destOrd="0" presId="urn:microsoft.com/office/officeart/2009/3/layout/StepUpProcess"/>
    <dgm:cxn modelId="{B7B38780-5F24-BD41-9A1A-6725FD731F1B}" type="presParOf" srcId="{FE29B051-840C-0D4F-AD2A-4B5F75437A46}" destId="{F697D33F-8915-5344-8194-51381ECD5FB5}" srcOrd="8" destOrd="0" presId="urn:microsoft.com/office/officeart/2009/3/layout/StepUpProcess"/>
    <dgm:cxn modelId="{D2260A17-23A7-9A45-AAB0-6C45797776E3}" type="presParOf" srcId="{F697D33F-8915-5344-8194-51381ECD5FB5}" destId="{7B1062DA-6CC6-9046-9DA8-AE9FA8D8B09E}" srcOrd="0" destOrd="0" presId="urn:microsoft.com/office/officeart/2009/3/layout/StepUpProcess"/>
    <dgm:cxn modelId="{EB4C2C74-BC05-7D4E-A062-F19EB363583C}" type="presParOf" srcId="{F697D33F-8915-5344-8194-51381ECD5FB5}" destId="{267D670C-B480-3948-93F7-32428FEF4E84}" srcOrd="1" destOrd="0" presId="urn:microsoft.com/office/officeart/2009/3/layout/StepUpProcess"/>
    <dgm:cxn modelId="{F723BC19-28ED-EB41-BD6B-EF65FC2BE70F}" type="presParOf" srcId="{F697D33F-8915-5344-8194-51381ECD5FB5}" destId="{828F8905-D4A7-AC44-8AE7-49CE8C282C9B}" srcOrd="2" destOrd="0" presId="urn:microsoft.com/office/officeart/2009/3/layout/StepUpProcess"/>
    <dgm:cxn modelId="{EB985BC9-0CF0-7A41-8A69-D4AB6C3FCC8E}" type="presParOf" srcId="{FE29B051-840C-0D4F-AD2A-4B5F75437A46}" destId="{5FFFC59D-6208-3B40-AC08-69B2723A654E}" srcOrd="9" destOrd="0" presId="urn:microsoft.com/office/officeart/2009/3/layout/StepUpProcess"/>
    <dgm:cxn modelId="{D894B40C-C8AA-6145-8C8C-9E3A6047497B}" type="presParOf" srcId="{5FFFC59D-6208-3B40-AC08-69B2723A654E}" destId="{BDCE9478-F5FC-F043-8C4A-B5ED55F9FF61}" srcOrd="0" destOrd="0" presId="urn:microsoft.com/office/officeart/2009/3/layout/StepUpProcess"/>
    <dgm:cxn modelId="{319B5518-B5D0-184E-92ED-2ED552D51DAD}" type="presParOf" srcId="{FE29B051-840C-0D4F-AD2A-4B5F75437A46}" destId="{09DDC6F7-B8CD-124F-BF4C-F41466BBA113}" srcOrd="10" destOrd="0" presId="urn:microsoft.com/office/officeart/2009/3/layout/StepUpProcess"/>
    <dgm:cxn modelId="{E2BA07C6-CC64-8143-9444-C902C9D11A0E}" type="presParOf" srcId="{09DDC6F7-B8CD-124F-BF4C-F41466BBA113}" destId="{8587E8DD-2734-804A-B923-7CF7D75636D9}" srcOrd="0" destOrd="0" presId="urn:microsoft.com/office/officeart/2009/3/layout/StepUpProcess"/>
    <dgm:cxn modelId="{B2A337FB-1F19-6F4E-BA30-9EE0F1E5A7DD}" type="presParOf" srcId="{09DDC6F7-B8CD-124F-BF4C-F41466BBA113}" destId="{7CBD80E9-3848-2C49-9545-3EF3D3E427F9}" srcOrd="1" destOrd="0" presId="urn:microsoft.com/office/officeart/2009/3/layout/StepUpProcess"/>
    <dgm:cxn modelId="{D630C773-9D77-9E47-83DF-9602049DBAB7}" type="presParOf" srcId="{09DDC6F7-B8CD-124F-BF4C-F41466BBA113}" destId="{7C2C1874-C52B-5F41-9E61-0A86D40EB392}" srcOrd="2" destOrd="0" presId="urn:microsoft.com/office/officeart/2009/3/layout/StepUpProcess"/>
    <dgm:cxn modelId="{653434D5-4F5B-4C42-929D-591CD8104C69}" type="presParOf" srcId="{FE29B051-840C-0D4F-AD2A-4B5F75437A46}" destId="{B669F703-882C-6D4D-94D4-F538ED20BF6E}" srcOrd="11" destOrd="0" presId="urn:microsoft.com/office/officeart/2009/3/layout/StepUpProcess"/>
    <dgm:cxn modelId="{599168FB-8279-2248-9B16-C1682009ACDF}" type="presParOf" srcId="{B669F703-882C-6D4D-94D4-F538ED20BF6E}" destId="{AB0EAFFE-0B22-084D-956B-FA33FD18CAA4}" srcOrd="0" destOrd="0" presId="urn:microsoft.com/office/officeart/2009/3/layout/StepUpProcess"/>
    <dgm:cxn modelId="{0D072C0A-EDE8-D14C-A060-0885556D7556}" type="presParOf" srcId="{FE29B051-840C-0D4F-AD2A-4B5F75437A46}" destId="{C6C8C610-6BC3-FE49-95BE-B0D77810147B}" srcOrd="12" destOrd="0" presId="urn:microsoft.com/office/officeart/2009/3/layout/StepUpProcess"/>
    <dgm:cxn modelId="{4DFD9407-D11C-B648-ABDA-E5FEB1519033}" type="presParOf" srcId="{C6C8C610-6BC3-FE49-95BE-B0D77810147B}" destId="{589DDB00-BC0E-7F41-94CC-31E4D39D118A}" srcOrd="0" destOrd="0" presId="urn:microsoft.com/office/officeart/2009/3/layout/StepUpProcess"/>
    <dgm:cxn modelId="{0D23FE1E-3154-AB47-B989-D839C5439FCD}" type="presParOf" srcId="{C6C8C610-6BC3-FE49-95BE-B0D77810147B}" destId="{945B7CF9-3A8B-3244-A397-04DAA029A24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19A01-57FA-4B16-9C43-B045D3D24C86}" type="doc">
      <dgm:prSet loTypeId="urn:microsoft.com/office/officeart/2005/8/layout/pyramid2" loCatId="list" qsTypeId="urn:microsoft.com/office/officeart/2005/8/quickstyle/3d5" qsCatId="3D" csTypeId="urn:microsoft.com/office/officeart/2005/8/colors/colorful4" csCatId="colorful" phldr="1"/>
      <dgm:spPr/>
    </dgm:pt>
    <dgm:pt modelId="{761A8CA3-2A1E-4762-9FED-8CF4CE0AE704}">
      <dgm:prSet phldrT="[Text]"/>
      <dgm:spPr/>
      <dgm:t>
        <a:bodyPr/>
        <a:lstStyle/>
        <a:p>
          <a:r>
            <a:rPr lang="en-US" dirty="0" smtClean="0"/>
            <a:t>Individual</a:t>
          </a:r>
          <a:endParaRPr lang="en-US" dirty="0"/>
        </a:p>
      </dgm:t>
    </dgm:pt>
    <dgm:pt modelId="{D7784222-37F1-4143-A100-290CD4D7486D}" type="parTrans" cxnId="{E9AF93BE-A88C-4F16-BBE8-457F3DC8105F}">
      <dgm:prSet/>
      <dgm:spPr/>
      <dgm:t>
        <a:bodyPr/>
        <a:lstStyle/>
        <a:p>
          <a:endParaRPr lang="en-US"/>
        </a:p>
      </dgm:t>
    </dgm:pt>
    <dgm:pt modelId="{27389215-8ADF-49EF-9C69-9329862C8EC3}" type="sibTrans" cxnId="{E9AF93BE-A88C-4F16-BBE8-457F3DC8105F}">
      <dgm:prSet/>
      <dgm:spPr/>
      <dgm:t>
        <a:bodyPr/>
        <a:lstStyle/>
        <a:p>
          <a:endParaRPr lang="en-US"/>
        </a:p>
      </dgm:t>
    </dgm:pt>
    <dgm:pt modelId="{3866379F-E315-47B2-94F0-D6F66C08C570}">
      <dgm:prSet phldrT="[Text]"/>
      <dgm:spPr/>
      <dgm:t>
        <a:bodyPr/>
        <a:lstStyle/>
        <a:p>
          <a:r>
            <a:rPr lang="en-US" dirty="0" smtClean="0"/>
            <a:t>Service</a:t>
          </a:r>
          <a:endParaRPr lang="en-US" dirty="0"/>
        </a:p>
      </dgm:t>
    </dgm:pt>
    <dgm:pt modelId="{1DACACAA-EA1A-41FC-AF4F-D55803436691}" type="parTrans" cxnId="{26111B7D-7E23-41BA-A9D3-D14F1898DB8A}">
      <dgm:prSet/>
      <dgm:spPr/>
      <dgm:t>
        <a:bodyPr/>
        <a:lstStyle/>
        <a:p>
          <a:endParaRPr lang="en-US"/>
        </a:p>
      </dgm:t>
    </dgm:pt>
    <dgm:pt modelId="{7F8E8719-EC9F-4AF3-9572-8B31D7C76067}" type="sibTrans" cxnId="{26111B7D-7E23-41BA-A9D3-D14F1898DB8A}">
      <dgm:prSet/>
      <dgm:spPr/>
      <dgm:t>
        <a:bodyPr/>
        <a:lstStyle/>
        <a:p>
          <a:endParaRPr lang="en-US"/>
        </a:p>
      </dgm:t>
    </dgm:pt>
    <dgm:pt modelId="{2209CD94-86DF-493F-9F15-697A4A130DD8}">
      <dgm:prSet phldrT="[Text]"/>
      <dgm:spPr/>
      <dgm:t>
        <a:bodyPr/>
        <a:lstStyle/>
        <a:p>
          <a:r>
            <a:rPr lang="en-US" dirty="0" err="1" smtClean="0"/>
            <a:t>Organisation</a:t>
          </a:r>
          <a:r>
            <a:rPr lang="en-US" dirty="0" smtClean="0"/>
            <a:t> </a:t>
          </a:r>
        </a:p>
      </dgm:t>
    </dgm:pt>
    <dgm:pt modelId="{025CE9C4-43B0-4DFF-AFDF-54667A4EE74C}" type="parTrans" cxnId="{317A0B23-8576-4880-B767-86CEBCBA672D}">
      <dgm:prSet/>
      <dgm:spPr/>
      <dgm:t>
        <a:bodyPr/>
        <a:lstStyle/>
        <a:p>
          <a:endParaRPr lang="en-US"/>
        </a:p>
      </dgm:t>
    </dgm:pt>
    <dgm:pt modelId="{1EA14F41-BA5D-4D43-B3C2-DF1E5CE1C62C}" type="sibTrans" cxnId="{317A0B23-8576-4880-B767-86CEBCBA672D}">
      <dgm:prSet/>
      <dgm:spPr/>
      <dgm:t>
        <a:bodyPr/>
        <a:lstStyle/>
        <a:p>
          <a:endParaRPr lang="en-US"/>
        </a:p>
      </dgm:t>
    </dgm:pt>
    <dgm:pt modelId="{89DDD392-14CA-4D62-93BD-E691283B064D}">
      <dgm:prSet phldrT="[Text]"/>
      <dgm:spPr/>
      <dgm:t>
        <a:bodyPr/>
        <a:lstStyle/>
        <a:p>
          <a:r>
            <a:rPr lang="en-US" dirty="0" smtClean="0"/>
            <a:t>Sector/Political</a:t>
          </a:r>
        </a:p>
      </dgm:t>
    </dgm:pt>
    <dgm:pt modelId="{EEE8BD80-F2D2-4B1B-98C5-9856C5F4C8B2}" type="parTrans" cxnId="{40221A42-49CF-4ED9-80F0-E673B843EDAC}">
      <dgm:prSet/>
      <dgm:spPr/>
      <dgm:t>
        <a:bodyPr/>
        <a:lstStyle/>
        <a:p>
          <a:endParaRPr lang="en-US"/>
        </a:p>
      </dgm:t>
    </dgm:pt>
    <dgm:pt modelId="{9E83B0C7-F6FE-4EDF-9230-586A5E4FABB5}" type="sibTrans" cxnId="{40221A42-49CF-4ED9-80F0-E673B843EDAC}">
      <dgm:prSet/>
      <dgm:spPr/>
      <dgm:t>
        <a:bodyPr/>
        <a:lstStyle/>
        <a:p>
          <a:endParaRPr lang="en-US"/>
        </a:p>
      </dgm:t>
    </dgm:pt>
    <dgm:pt modelId="{5E6B930F-7E91-4DC2-A6BC-243F2358A0B1}" type="pres">
      <dgm:prSet presAssocID="{2ED19A01-57FA-4B16-9C43-B045D3D24C86}" presName="compositeShape" presStyleCnt="0">
        <dgm:presLayoutVars>
          <dgm:dir/>
          <dgm:resizeHandles/>
        </dgm:presLayoutVars>
      </dgm:prSet>
      <dgm:spPr/>
    </dgm:pt>
    <dgm:pt modelId="{32FCD778-A966-40C5-8913-58159F9B4290}" type="pres">
      <dgm:prSet presAssocID="{2ED19A01-57FA-4B16-9C43-B045D3D24C86}" presName="pyramid" presStyleLbl="node1" presStyleIdx="0" presStyleCnt="1"/>
      <dgm:spPr/>
    </dgm:pt>
    <dgm:pt modelId="{F0D836AC-BB9A-4961-87FA-892772D90E87}" type="pres">
      <dgm:prSet presAssocID="{2ED19A01-57FA-4B16-9C43-B045D3D24C86}" presName="theList" presStyleCnt="0"/>
      <dgm:spPr/>
    </dgm:pt>
    <dgm:pt modelId="{FB0A3440-2D96-4C33-90E1-4E1F7E3734A1}" type="pres">
      <dgm:prSet presAssocID="{761A8CA3-2A1E-4762-9FED-8CF4CE0AE704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6E6DD-01DC-4610-B127-1E8A701A4654}" type="pres">
      <dgm:prSet presAssocID="{761A8CA3-2A1E-4762-9FED-8CF4CE0AE704}" presName="aSpace" presStyleCnt="0"/>
      <dgm:spPr/>
    </dgm:pt>
    <dgm:pt modelId="{A317E772-764E-4E64-8C8C-9010236400C5}" type="pres">
      <dgm:prSet presAssocID="{3866379F-E315-47B2-94F0-D6F66C08C570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46080-5836-4979-9863-005BE10A2B08}" type="pres">
      <dgm:prSet presAssocID="{3866379F-E315-47B2-94F0-D6F66C08C570}" presName="aSpace" presStyleCnt="0"/>
      <dgm:spPr/>
    </dgm:pt>
    <dgm:pt modelId="{E8169FCD-7442-4DF3-AAB2-3B5689D2E09D}" type="pres">
      <dgm:prSet presAssocID="{2209CD94-86DF-493F-9F15-697A4A130DD8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A14534-A88F-4B1F-9803-574ACB529B79}" type="pres">
      <dgm:prSet presAssocID="{2209CD94-86DF-493F-9F15-697A4A130DD8}" presName="aSpace" presStyleCnt="0"/>
      <dgm:spPr/>
    </dgm:pt>
    <dgm:pt modelId="{F5E7A9D1-E13C-499B-B9A8-FA87D161889F}" type="pres">
      <dgm:prSet presAssocID="{89DDD392-14CA-4D62-93BD-E691283B064D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654D6-6F28-481B-83B1-146D0307BE94}" type="pres">
      <dgm:prSet presAssocID="{89DDD392-14CA-4D62-93BD-E691283B064D}" presName="aSpace" presStyleCnt="0"/>
      <dgm:spPr/>
    </dgm:pt>
  </dgm:ptLst>
  <dgm:cxnLst>
    <dgm:cxn modelId="{C459D75E-8127-452E-9561-400994E04182}" type="presOf" srcId="{3866379F-E315-47B2-94F0-D6F66C08C570}" destId="{A317E772-764E-4E64-8C8C-9010236400C5}" srcOrd="0" destOrd="0" presId="urn:microsoft.com/office/officeart/2005/8/layout/pyramid2"/>
    <dgm:cxn modelId="{4D022F47-1D7B-4390-886B-D376CC7F6B89}" type="presOf" srcId="{2209CD94-86DF-493F-9F15-697A4A130DD8}" destId="{E8169FCD-7442-4DF3-AAB2-3B5689D2E09D}" srcOrd="0" destOrd="0" presId="urn:microsoft.com/office/officeart/2005/8/layout/pyramid2"/>
    <dgm:cxn modelId="{40221A42-49CF-4ED9-80F0-E673B843EDAC}" srcId="{2ED19A01-57FA-4B16-9C43-B045D3D24C86}" destId="{89DDD392-14CA-4D62-93BD-E691283B064D}" srcOrd="3" destOrd="0" parTransId="{EEE8BD80-F2D2-4B1B-98C5-9856C5F4C8B2}" sibTransId="{9E83B0C7-F6FE-4EDF-9230-586A5E4FABB5}"/>
    <dgm:cxn modelId="{317A0B23-8576-4880-B767-86CEBCBA672D}" srcId="{2ED19A01-57FA-4B16-9C43-B045D3D24C86}" destId="{2209CD94-86DF-493F-9F15-697A4A130DD8}" srcOrd="2" destOrd="0" parTransId="{025CE9C4-43B0-4DFF-AFDF-54667A4EE74C}" sibTransId="{1EA14F41-BA5D-4D43-B3C2-DF1E5CE1C62C}"/>
    <dgm:cxn modelId="{9FAAF561-6680-44C6-A2EE-9DFC9220EAF8}" type="presOf" srcId="{89DDD392-14CA-4D62-93BD-E691283B064D}" destId="{F5E7A9D1-E13C-499B-B9A8-FA87D161889F}" srcOrd="0" destOrd="0" presId="urn:microsoft.com/office/officeart/2005/8/layout/pyramid2"/>
    <dgm:cxn modelId="{2E1593CB-6D79-40AF-8E45-AF18657B45C8}" type="presOf" srcId="{761A8CA3-2A1E-4762-9FED-8CF4CE0AE704}" destId="{FB0A3440-2D96-4C33-90E1-4E1F7E3734A1}" srcOrd="0" destOrd="0" presId="urn:microsoft.com/office/officeart/2005/8/layout/pyramid2"/>
    <dgm:cxn modelId="{26111B7D-7E23-41BA-A9D3-D14F1898DB8A}" srcId="{2ED19A01-57FA-4B16-9C43-B045D3D24C86}" destId="{3866379F-E315-47B2-94F0-D6F66C08C570}" srcOrd="1" destOrd="0" parTransId="{1DACACAA-EA1A-41FC-AF4F-D55803436691}" sibTransId="{7F8E8719-EC9F-4AF3-9572-8B31D7C76067}"/>
    <dgm:cxn modelId="{00EAC432-E92D-47EF-97B3-5CC3DF24A748}" type="presOf" srcId="{2ED19A01-57FA-4B16-9C43-B045D3D24C86}" destId="{5E6B930F-7E91-4DC2-A6BC-243F2358A0B1}" srcOrd="0" destOrd="0" presId="urn:microsoft.com/office/officeart/2005/8/layout/pyramid2"/>
    <dgm:cxn modelId="{E9AF93BE-A88C-4F16-BBE8-457F3DC8105F}" srcId="{2ED19A01-57FA-4B16-9C43-B045D3D24C86}" destId="{761A8CA3-2A1E-4762-9FED-8CF4CE0AE704}" srcOrd="0" destOrd="0" parTransId="{D7784222-37F1-4143-A100-290CD4D7486D}" sibTransId="{27389215-8ADF-49EF-9C69-9329862C8EC3}"/>
    <dgm:cxn modelId="{537C3B04-B2F1-4F75-98F8-17D2676ACBD3}" type="presParOf" srcId="{5E6B930F-7E91-4DC2-A6BC-243F2358A0B1}" destId="{32FCD778-A966-40C5-8913-58159F9B4290}" srcOrd="0" destOrd="0" presId="urn:microsoft.com/office/officeart/2005/8/layout/pyramid2"/>
    <dgm:cxn modelId="{A9B9CB36-9E49-496F-B53A-9A36B87560B8}" type="presParOf" srcId="{5E6B930F-7E91-4DC2-A6BC-243F2358A0B1}" destId="{F0D836AC-BB9A-4961-87FA-892772D90E87}" srcOrd="1" destOrd="0" presId="urn:microsoft.com/office/officeart/2005/8/layout/pyramid2"/>
    <dgm:cxn modelId="{279B16DC-7829-4B00-AD4E-27A72A392F8A}" type="presParOf" srcId="{F0D836AC-BB9A-4961-87FA-892772D90E87}" destId="{FB0A3440-2D96-4C33-90E1-4E1F7E3734A1}" srcOrd="0" destOrd="0" presId="urn:microsoft.com/office/officeart/2005/8/layout/pyramid2"/>
    <dgm:cxn modelId="{4A0E859E-31F7-4EBB-A469-0D7DC44C18F4}" type="presParOf" srcId="{F0D836AC-BB9A-4961-87FA-892772D90E87}" destId="{54F6E6DD-01DC-4610-B127-1E8A701A4654}" srcOrd="1" destOrd="0" presId="urn:microsoft.com/office/officeart/2005/8/layout/pyramid2"/>
    <dgm:cxn modelId="{BC97203B-13C1-431A-834D-61398658EFD3}" type="presParOf" srcId="{F0D836AC-BB9A-4961-87FA-892772D90E87}" destId="{A317E772-764E-4E64-8C8C-9010236400C5}" srcOrd="2" destOrd="0" presId="urn:microsoft.com/office/officeart/2005/8/layout/pyramid2"/>
    <dgm:cxn modelId="{E343747C-4D15-412D-99B6-2F7FD3F50F9D}" type="presParOf" srcId="{F0D836AC-BB9A-4961-87FA-892772D90E87}" destId="{05B46080-5836-4979-9863-005BE10A2B08}" srcOrd="3" destOrd="0" presId="urn:microsoft.com/office/officeart/2005/8/layout/pyramid2"/>
    <dgm:cxn modelId="{0B0D1A0D-DDD9-4FE4-9176-CD569D926BFB}" type="presParOf" srcId="{F0D836AC-BB9A-4961-87FA-892772D90E87}" destId="{E8169FCD-7442-4DF3-AAB2-3B5689D2E09D}" srcOrd="4" destOrd="0" presId="urn:microsoft.com/office/officeart/2005/8/layout/pyramid2"/>
    <dgm:cxn modelId="{FCEFEF4B-3BE6-4983-9E96-68C5F4E4E714}" type="presParOf" srcId="{F0D836AC-BB9A-4961-87FA-892772D90E87}" destId="{13A14534-A88F-4B1F-9803-574ACB529B79}" srcOrd="5" destOrd="0" presId="urn:microsoft.com/office/officeart/2005/8/layout/pyramid2"/>
    <dgm:cxn modelId="{0F2D36A1-33DB-4629-9F24-0DB3E54BDFAA}" type="presParOf" srcId="{F0D836AC-BB9A-4961-87FA-892772D90E87}" destId="{F5E7A9D1-E13C-499B-B9A8-FA87D161889F}" srcOrd="6" destOrd="0" presId="urn:microsoft.com/office/officeart/2005/8/layout/pyramid2"/>
    <dgm:cxn modelId="{6AD48573-F7E5-4A88-8CB4-F24A2DFC8EBF}" type="presParOf" srcId="{F0D836AC-BB9A-4961-87FA-892772D90E87}" destId="{9D2654D6-6F28-481B-83B1-146D0307BE9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339293-966E-3F4F-82BA-35B88F4498B9}">
      <dsp:nvSpPr>
        <dsp:cNvPr id="0" name=""/>
        <dsp:cNvSpPr/>
      </dsp:nvSpPr>
      <dsp:spPr>
        <a:xfrm rot="5400000">
          <a:off x="259208" y="2626148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70346-C696-1844-BB3B-6DA95E34CFF7}">
      <dsp:nvSpPr>
        <dsp:cNvPr id="0" name=""/>
        <dsp:cNvSpPr/>
      </dsp:nvSpPr>
      <dsp:spPr>
        <a:xfrm>
          <a:off x="130657" y="3009024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Coercion/Manipulation</a:t>
          </a:r>
          <a:endParaRPr lang="en-US" sz="1500" kern="1200" dirty="0"/>
        </a:p>
      </dsp:txBody>
      <dsp:txXfrm>
        <a:off x="130657" y="3009024"/>
        <a:ext cx="1156895" cy="1014087"/>
      </dsp:txXfrm>
    </dsp:sp>
    <dsp:sp modelId="{EA1B4DCF-4DD2-3746-80E5-23ACB4DAD110}">
      <dsp:nvSpPr>
        <dsp:cNvPr id="0" name=""/>
        <dsp:cNvSpPr/>
      </dsp:nvSpPr>
      <dsp:spPr>
        <a:xfrm>
          <a:off x="1069271" y="2531806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866308"/>
            <a:satOff val="-3997"/>
            <a:lumOff val="147"/>
            <a:alphaOff val="0"/>
          </a:schemeClr>
        </a:solidFill>
        <a:ln w="12700" cap="flat" cmpd="sng" algn="ctr">
          <a:solidFill>
            <a:schemeClr val="accent4">
              <a:hueOff val="866308"/>
              <a:satOff val="-3997"/>
              <a:lumOff val="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EC4C78-C9E0-634F-8D63-3E37761448D7}">
      <dsp:nvSpPr>
        <dsp:cNvPr id="0" name=""/>
        <dsp:cNvSpPr/>
      </dsp:nvSpPr>
      <dsp:spPr>
        <a:xfrm rot="5400000">
          <a:off x="1675474" y="2275691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732615"/>
            <a:satOff val="-7995"/>
            <a:lumOff val="294"/>
            <a:alphaOff val="0"/>
          </a:schemeClr>
        </a:solidFill>
        <a:ln w="1270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162A6B-2C92-FF41-8FA8-A7917BAE779F}">
      <dsp:nvSpPr>
        <dsp:cNvPr id="0" name=""/>
        <dsp:cNvSpPr/>
      </dsp:nvSpPr>
      <dsp:spPr>
        <a:xfrm>
          <a:off x="1546924" y="2658567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Educating/Therapy</a:t>
          </a:r>
          <a:endParaRPr lang="en-US" sz="1500" kern="1200" dirty="0"/>
        </a:p>
      </dsp:txBody>
      <dsp:txXfrm>
        <a:off x="1546924" y="2658567"/>
        <a:ext cx="1156895" cy="1014087"/>
      </dsp:txXfrm>
    </dsp:sp>
    <dsp:sp modelId="{4323A8B0-FFE9-704A-854C-7F202BA5363B}">
      <dsp:nvSpPr>
        <dsp:cNvPr id="0" name=""/>
        <dsp:cNvSpPr/>
      </dsp:nvSpPr>
      <dsp:spPr>
        <a:xfrm>
          <a:off x="2485537" y="2181350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50DCE-7ADC-2140-9942-17E85B50AF1B}">
      <dsp:nvSpPr>
        <dsp:cNvPr id="0" name=""/>
        <dsp:cNvSpPr/>
      </dsp:nvSpPr>
      <dsp:spPr>
        <a:xfrm rot="5400000">
          <a:off x="3091741" y="1925235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4F2C9-758D-B544-A134-48D4E30B0DD6}">
      <dsp:nvSpPr>
        <dsp:cNvPr id="0" name=""/>
        <dsp:cNvSpPr/>
      </dsp:nvSpPr>
      <dsp:spPr>
        <a:xfrm>
          <a:off x="2963190" y="2308111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Informing</a:t>
          </a:r>
          <a:endParaRPr lang="en-US" sz="1500" kern="1200" dirty="0"/>
        </a:p>
      </dsp:txBody>
      <dsp:txXfrm>
        <a:off x="2963190" y="2308111"/>
        <a:ext cx="1156895" cy="1014087"/>
      </dsp:txXfrm>
    </dsp:sp>
    <dsp:sp modelId="{FA6DF498-97CD-D648-9F2E-6F68EDA05BA9}">
      <dsp:nvSpPr>
        <dsp:cNvPr id="0" name=""/>
        <dsp:cNvSpPr/>
      </dsp:nvSpPr>
      <dsp:spPr>
        <a:xfrm>
          <a:off x="3901804" y="1830893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4331538"/>
            <a:satOff val="-19987"/>
            <a:lumOff val="735"/>
            <a:alphaOff val="0"/>
          </a:schemeClr>
        </a:solidFill>
        <a:ln w="12700" cap="flat" cmpd="sng" algn="ctr">
          <a:solidFill>
            <a:schemeClr val="accent4">
              <a:hueOff val="4331538"/>
              <a:satOff val="-19987"/>
              <a:lumOff val="7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B046D1-471C-3845-AE27-81C174A081BC}">
      <dsp:nvSpPr>
        <dsp:cNvPr id="0" name=""/>
        <dsp:cNvSpPr/>
      </dsp:nvSpPr>
      <dsp:spPr>
        <a:xfrm rot="5400000">
          <a:off x="4508007" y="1574778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C02F6-6A1B-DE4F-B093-CAD93EED7E39}">
      <dsp:nvSpPr>
        <dsp:cNvPr id="0" name=""/>
        <dsp:cNvSpPr/>
      </dsp:nvSpPr>
      <dsp:spPr>
        <a:xfrm>
          <a:off x="4379457" y="1957654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Consulting</a:t>
          </a:r>
          <a:endParaRPr lang="en-US" sz="1500" kern="1200" dirty="0"/>
        </a:p>
      </dsp:txBody>
      <dsp:txXfrm>
        <a:off x="4379457" y="1957654"/>
        <a:ext cx="1156895" cy="1014087"/>
      </dsp:txXfrm>
    </dsp:sp>
    <dsp:sp modelId="{9DE3497B-75A2-0844-89AC-E99D8CE55702}">
      <dsp:nvSpPr>
        <dsp:cNvPr id="0" name=""/>
        <dsp:cNvSpPr/>
      </dsp:nvSpPr>
      <dsp:spPr>
        <a:xfrm>
          <a:off x="5318070" y="1480437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6064154"/>
            <a:satOff val="-27981"/>
            <a:lumOff val="1030"/>
            <a:alphaOff val="0"/>
          </a:schemeClr>
        </a:solidFill>
        <a:ln w="12700" cap="flat" cmpd="sng" algn="ctr">
          <a:solidFill>
            <a:schemeClr val="accent4">
              <a:hueOff val="6064154"/>
              <a:satOff val="-27981"/>
              <a:lumOff val="10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062DA-6CC6-9046-9DA8-AE9FA8D8B09E}">
      <dsp:nvSpPr>
        <dsp:cNvPr id="0" name=""/>
        <dsp:cNvSpPr/>
      </dsp:nvSpPr>
      <dsp:spPr>
        <a:xfrm rot="5400000">
          <a:off x="5924274" y="1224322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D670C-B480-3948-93F7-32428FEF4E84}">
      <dsp:nvSpPr>
        <dsp:cNvPr id="0" name=""/>
        <dsp:cNvSpPr/>
      </dsp:nvSpPr>
      <dsp:spPr>
        <a:xfrm>
          <a:off x="5795723" y="1607198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Engagement </a:t>
          </a:r>
        </a:p>
      </dsp:txBody>
      <dsp:txXfrm>
        <a:off x="5795723" y="1607198"/>
        <a:ext cx="1156895" cy="1014087"/>
      </dsp:txXfrm>
    </dsp:sp>
    <dsp:sp modelId="{828F8905-D4A7-AC44-8AE7-49CE8C282C9B}">
      <dsp:nvSpPr>
        <dsp:cNvPr id="0" name=""/>
        <dsp:cNvSpPr/>
      </dsp:nvSpPr>
      <dsp:spPr>
        <a:xfrm>
          <a:off x="6734337" y="1129980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7796769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69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7E8DD-2734-804A-B923-7CF7D75636D9}">
      <dsp:nvSpPr>
        <dsp:cNvPr id="0" name=""/>
        <dsp:cNvSpPr/>
      </dsp:nvSpPr>
      <dsp:spPr>
        <a:xfrm rot="5400000">
          <a:off x="7340540" y="873865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8663077"/>
            <a:satOff val="-39973"/>
            <a:lumOff val="1471"/>
            <a:alphaOff val="0"/>
          </a:schemeClr>
        </a:solidFill>
        <a:ln w="1270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D80E9-3848-2C49-9545-3EF3D3E427F9}">
      <dsp:nvSpPr>
        <dsp:cNvPr id="0" name=""/>
        <dsp:cNvSpPr/>
      </dsp:nvSpPr>
      <dsp:spPr>
        <a:xfrm>
          <a:off x="7211990" y="1256741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Co-design</a:t>
          </a:r>
        </a:p>
      </dsp:txBody>
      <dsp:txXfrm>
        <a:off x="7211990" y="1256741"/>
        <a:ext cx="1156895" cy="1014087"/>
      </dsp:txXfrm>
    </dsp:sp>
    <dsp:sp modelId="{7C2C1874-C52B-5F41-9E61-0A86D40EB392}">
      <dsp:nvSpPr>
        <dsp:cNvPr id="0" name=""/>
        <dsp:cNvSpPr/>
      </dsp:nvSpPr>
      <dsp:spPr>
        <a:xfrm>
          <a:off x="8150603" y="779524"/>
          <a:ext cx="218282" cy="218282"/>
        </a:xfrm>
        <a:prstGeom prst="triangle">
          <a:avLst>
            <a:gd name="adj" fmla="val 100000"/>
          </a:avLst>
        </a:prstGeom>
        <a:solidFill>
          <a:schemeClr val="accent4">
            <a:hueOff val="9529384"/>
            <a:satOff val="-43971"/>
            <a:lumOff val="1618"/>
            <a:alphaOff val="0"/>
          </a:schemeClr>
        </a:solidFill>
        <a:ln w="12700" cap="flat" cmpd="sng" algn="ctr">
          <a:solidFill>
            <a:schemeClr val="accent4">
              <a:hueOff val="9529384"/>
              <a:satOff val="-43971"/>
              <a:lumOff val="1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9DDB00-BC0E-7F41-94CC-31E4D39D118A}">
      <dsp:nvSpPr>
        <dsp:cNvPr id="0" name=""/>
        <dsp:cNvSpPr/>
      </dsp:nvSpPr>
      <dsp:spPr>
        <a:xfrm rot="5400000">
          <a:off x="8756807" y="523408"/>
          <a:ext cx="770109" cy="1281445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5B7CF9-3A8B-3244-A397-04DAA029A248}">
      <dsp:nvSpPr>
        <dsp:cNvPr id="0" name=""/>
        <dsp:cNvSpPr/>
      </dsp:nvSpPr>
      <dsp:spPr>
        <a:xfrm>
          <a:off x="8628256" y="906284"/>
          <a:ext cx="1156895" cy="10140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Co-production </a:t>
          </a:r>
        </a:p>
      </dsp:txBody>
      <dsp:txXfrm>
        <a:off x="8628256" y="906284"/>
        <a:ext cx="1156895" cy="10140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CD778-A966-40C5-8913-58159F9B4290}">
      <dsp:nvSpPr>
        <dsp:cNvPr id="0" name=""/>
        <dsp:cNvSpPr/>
      </dsp:nvSpPr>
      <dsp:spPr>
        <a:xfrm>
          <a:off x="88780" y="0"/>
          <a:ext cx="4351338" cy="4351338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0A3440-2D96-4C33-90E1-4E1F7E3734A1}">
      <dsp:nvSpPr>
        <dsp:cNvPr id="0" name=""/>
        <dsp:cNvSpPr/>
      </dsp:nvSpPr>
      <dsp:spPr>
        <a:xfrm>
          <a:off x="2264449" y="435558"/>
          <a:ext cx="2828369" cy="7733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Individual</a:t>
          </a:r>
          <a:endParaRPr lang="en-US" sz="3200" kern="1200" dirty="0"/>
        </a:p>
      </dsp:txBody>
      <dsp:txXfrm>
        <a:off x="2302202" y="473311"/>
        <a:ext cx="2752863" cy="697876"/>
      </dsp:txXfrm>
    </dsp:sp>
    <dsp:sp modelId="{A317E772-764E-4E64-8C8C-9010236400C5}">
      <dsp:nvSpPr>
        <dsp:cNvPr id="0" name=""/>
        <dsp:cNvSpPr/>
      </dsp:nvSpPr>
      <dsp:spPr>
        <a:xfrm>
          <a:off x="2264449" y="1305613"/>
          <a:ext cx="2828369" cy="7733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Service</a:t>
          </a:r>
          <a:endParaRPr lang="en-US" sz="3200" kern="1200" dirty="0"/>
        </a:p>
      </dsp:txBody>
      <dsp:txXfrm>
        <a:off x="2302202" y="1343366"/>
        <a:ext cx="2752863" cy="697876"/>
      </dsp:txXfrm>
    </dsp:sp>
    <dsp:sp modelId="{E8169FCD-7442-4DF3-AAB2-3B5689D2E09D}">
      <dsp:nvSpPr>
        <dsp:cNvPr id="0" name=""/>
        <dsp:cNvSpPr/>
      </dsp:nvSpPr>
      <dsp:spPr>
        <a:xfrm>
          <a:off x="2264449" y="2175669"/>
          <a:ext cx="2828369" cy="7733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Organisation</a:t>
          </a:r>
          <a:r>
            <a:rPr lang="en-US" sz="3200" kern="1200" dirty="0" smtClean="0"/>
            <a:t> </a:t>
          </a:r>
        </a:p>
      </dsp:txBody>
      <dsp:txXfrm>
        <a:off x="2302202" y="2213422"/>
        <a:ext cx="2752863" cy="697876"/>
      </dsp:txXfrm>
    </dsp:sp>
    <dsp:sp modelId="{F5E7A9D1-E13C-499B-B9A8-FA87D161889F}">
      <dsp:nvSpPr>
        <dsp:cNvPr id="0" name=""/>
        <dsp:cNvSpPr/>
      </dsp:nvSpPr>
      <dsp:spPr>
        <a:xfrm>
          <a:off x="2264449" y="3045724"/>
          <a:ext cx="2828369" cy="7733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Sector/Political</a:t>
          </a:r>
        </a:p>
      </dsp:txBody>
      <dsp:txXfrm>
        <a:off x="2302202" y="3083477"/>
        <a:ext cx="2752863" cy="697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21E11-DC89-4AA4-8271-579CC19A22B0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72434-5839-4C18-A7F8-9697686D2718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624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72434-5839-4C18-A7F8-9697686D2718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8035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7855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763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905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7763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90549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7780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1117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2353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8767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25870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0B567A-961F-46D8-B676-9BDEFA710551}" type="datetimeFigureOut">
              <a:rPr lang="en-NZ" smtClean="0"/>
              <a:t>31/10/18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6309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9200" y="20838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2333" y="364595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C1CB1-B1C6-49C8-B4DE-1D6814D131EB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602720" y="5953333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494D96D-8234-44C8-B8BC-B4E7808C2D50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9313334" y="215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9F836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983871-F279-AF47-BD94-24FAFD3833F5}" type="datetime1">
              <a:rPr lang="en-NZ" smtClean="0"/>
              <a:pPr/>
              <a:t>31/10/18</a:t>
            </a:fld>
            <a:endParaRPr lang="en-NZ" dirty="0"/>
          </a:p>
        </p:txBody>
      </p:sp>
      <p:pic>
        <p:nvPicPr>
          <p:cNvPr id="16" name="Picture 15" descr="horizontal logo.png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68" b="-4851"/>
          <a:stretch/>
        </p:blipFill>
        <p:spPr>
          <a:xfrm>
            <a:off x="1738313" y="6419277"/>
            <a:ext cx="3528390" cy="357908"/>
          </a:xfrm>
          <a:prstGeom prst="rect">
            <a:avLst/>
          </a:prstGeom>
        </p:spPr>
      </p:pic>
      <p:sp>
        <p:nvSpPr>
          <p:cNvPr id="17" name="Slide Number Placeholder 3"/>
          <p:cNvSpPr txBox="1">
            <a:spLocks/>
          </p:cNvSpPr>
          <p:nvPr userDrawn="1"/>
        </p:nvSpPr>
        <p:spPr>
          <a:xfrm>
            <a:off x="9909393" y="6390217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494D96D-8234-44C8-B8BC-B4E7808C2D50}" type="slidenum">
              <a:rPr lang="en-GB" smtClean="0">
                <a:solidFill>
                  <a:srgbClr val="9F836A"/>
                </a:solidFill>
              </a:rPr>
              <a:pPr algn="r">
                <a:defRPr/>
              </a:pPr>
              <a:t>‹#›</a:t>
            </a:fld>
            <a:endParaRPr lang="en-GB" dirty="0">
              <a:solidFill>
                <a:srgbClr val="9F836A"/>
              </a:solidFill>
            </a:endParaRPr>
          </a:p>
        </p:txBody>
      </p:sp>
      <p:pic>
        <p:nvPicPr>
          <p:cNvPr id="18" name="Picture 17" descr="pattern .pn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3" t="6922" r="54616" b="14736"/>
          <a:stretch/>
        </p:blipFill>
        <p:spPr>
          <a:xfrm>
            <a:off x="0" y="0"/>
            <a:ext cx="1229205" cy="6858000"/>
          </a:xfrm>
          <a:prstGeom prst="rect">
            <a:avLst/>
          </a:prstGeom>
        </p:spPr>
      </p:pic>
      <p:pic>
        <p:nvPicPr>
          <p:cNvPr id="19" name="Picture 18" descr="horizontal logo.png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2"/>
          <a:stretch/>
        </p:blipFill>
        <p:spPr>
          <a:xfrm>
            <a:off x="1718733" y="125309"/>
            <a:ext cx="2131292" cy="671328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1303867" y="889001"/>
            <a:ext cx="10888133" cy="5530272"/>
          </a:xfrm>
          <a:prstGeom prst="rect">
            <a:avLst/>
          </a:prstGeom>
          <a:solidFill>
            <a:srgbClr val="B8AB8F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8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31973" y="2159001"/>
            <a:ext cx="8278876" cy="2607734"/>
            <a:chOff x="3297766" y="2286000"/>
            <a:chExt cx="7252090" cy="2284310"/>
          </a:xfrm>
        </p:grpSpPr>
        <p:sp>
          <p:nvSpPr>
            <p:cNvPr id="4" name="Rectangle 3"/>
            <p:cNvSpPr/>
            <p:nvPr/>
          </p:nvSpPr>
          <p:spPr>
            <a:xfrm rot="18900000">
              <a:off x="8687816" y="2708485"/>
              <a:ext cx="1464386" cy="14778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8" name="Picture 7" descr="horizontal logo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112"/>
            <a:stretch/>
          </p:blipFill>
          <p:spPr>
            <a:xfrm>
              <a:off x="3297766" y="2286000"/>
              <a:ext cx="7252090" cy="22843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503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100" y="915459"/>
            <a:ext cx="10515600" cy="1325563"/>
          </a:xfrm>
        </p:spPr>
        <p:txBody>
          <a:bodyPr/>
          <a:lstStyle/>
          <a:p>
            <a:r>
              <a:rPr lang="en-NZ" dirty="0" smtClean="0"/>
              <a:t>Culture of Empowerment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100" y="2241022"/>
            <a:ext cx="10515600" cy="4351338"/>
          </a:xfrm>
        </p:spPr>
        <p:txBody>
          <a:bodyPr/>
          <a:lstStyle/>
          <a:p>
            <a:r>
              <a:rPr lang="en-NZ" dirty="0" smtClean="0"/>
              <a:t>Family/whanau members perspectives</a:t>
            </a:r>
          </a:p>
          <a:p>
            <a:endParaRPr lang="en-NZ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3974306" y="2695575"/>
            <a:ext cx="5183188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NZ" dirty="0" smtClean="0"/>
              <a:t>Information sharing</a:t>
            </a:r>
          </a:p>
          <a:p>
            <a:pPr lvl="1"/>
            <a:r>
              <a:rPr lang="en-NZ" dirty="0" smtClean="0"/>
              <a:t>Confidentiality</a:t>
            </a:r>
          </a:p>
          <a:p>
            <a:pPr lvl="1"/>
            <a:r>
              <a:rPr lang="en-NZ" dirty="0" smtClean="0"/>
              <a:t>Hope and respect</a:t>
            </a:r>
          </a:p>
          <a:p>
            <a:pPr lvl="1"/>
            <a:r>
              <a:rPr lang="en-NZ" dirty="0" smtClean="0"/>
              <a:t>Reclaiming one’s life</a:t>
            </a:r>
          </a:p>
          <a:p>
            <a:pPr lvl="1"/>
            <a:r>
              <a:rPr lang="en-NZ" dirty="0" smtClean="0"/>
              <a:t>Feeling connected</a:t>
            </a:r>
          </a:p>
          <a:p>
            <a:pPr lvl="1"/>
            <a:r>
              <a:rPr lang="en-NZ" dirty="0" smtClean="0"/>
              <a:t>Understanding people’s rights</a:t>
            </a:r>
          </a:p>
          <a:p>
            <a:pPr lvl="1"/>
            <a:r>
              <a:rPr lang="en-NZ" dirty="0" smtClean="0"/>
              <a:t>Moving from secrecy to transparency</a:t>
            </a:r>
          </a:p>
          <a:p>
            <a:pPr lvl="1"/>
            <a:r>
              <a:rPr lang="en-NZ" dirty="0" smtClean="0"/>
              <a:t>Learning opportunities  </a:t>
            </a:r>
          </a:p>
          <a:p>
            <a:pPr lvl="1"/>
            <a:endParaRPr lang="en-NZ" dirty="0" smtClean="0"/>
          </a:p>
          <a:p>
            <a:pPr lvl="1"/>
            <a:endParaRPr lang="en-NZ" dirty="0" smtClean="0"/>
          </a:p>
          <a:p>
            <a:pPr lvl="1"/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0216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6859"/>
            <a:ext cx="10515600" cy="1325563"/>
          </a:xfrm>
        </p:spPr>
        <p:txBody>
          <a:bodyPr/>
          <a:lstStyle/>
          <a:p>
            <a:r>
              <a:rPr lang="en-NZ" dirty="0" smtClean="0"/>
              <a:t>Actions at structural or societal level </a:t>
            </a:r>
            <a:endParaRPr lang="en-NZ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371600" y="1825625"/>
            <a:ext cx="5181600" cy="4351338"/>
          </a:xfrm>
        </p:spPr>
        <p:txBody>
          <a:bodyPr/>
          <a:lstStyle/>
          <a:p>
            <a:r>
              <a:rPr lang="en-NZ" dirty="0"/>
              <a:t>Protection of human rights and citizenship</a:t>
            </a:r>
          </a:p>
          <a:p>
            <a:r>
              <a:rPr lang="en-NZ" dirty="0"/>
              <a:t>Resources to develop a range of peer-led services </a:t>
            </a:r>
          </a:p>
          <a:p>
            <a:r>
              <a:rPr lang="en-NZ" dirty="0"/>
              <a:t>Build social capital through development of networks</a:t>
            </a:r>
          </a:p>
          <a:p>
            <a:r>
              <a:rPr lang="en-NZ" dirty="0"/>
              <a:t>Resource independent advocacy services</a:t>
            </a:r>
          </a:p>
          <a:p>
            <a:endParaRPr lang="en-NZ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781800" y="1825625"/>
            <a:ext cx="5181600" cy="4351338"/>
          </a:xfrm>
        </p:spPr>
        <p:txBody>
          <a:bodyPr/>
          <a:lstStyle/>
          <a:p>
            <a:r>
              <a:rPr lang="en-NZ" dirty="0"/>
              <a:t>Activities that reduce impact of a disabling society</a:t>
            </a:r>
          </a:p>
          <a:p>
            <a:r>
              <a:rPr lang="en-NZ" dirty="0"/>
              <a:t>Facilitate media exposure that encourages non-stigmatizing exposure</a:t>
            </a:r>
          </a:p>
          <a:p>
            <a:r>
              <a:rPr lang="en-NZ" dirty="0"/>
              <a:t>Health promotion and stigma busting activities or initiatives in the workplace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39939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900" y="839260"/>
            <a:ext cx="10960100" cy="986366"/>
          </a:xfrm>
        </p:spPr>
        <p:txBody>
          <a:bodyPr/>
          <a:lstStyle/>
          <a:p>
            <a:r>
              <a:rPr lang="en-NZ" dirty="0" smtClean="0"/>
              <a:t> Service Provision and Development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6850" y="1825625"/>
            <a:ext cx="5181600" cy="4351338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Accessible </a:t>
            </a:r>
          </a:p>
          <a:p>
            <a:r>
              <a:rPr lang="en-NZ" dirty="0" smtClean="0"/>
              <a:t>Comprehensive and holistic</a:t>
            </a:r>
          </a:p>
          <a:p>
            <a:r>
              <a:rPr lang="en-NZ" dirty="0" smtClean="0"/>
              <a:t>Culturally appropriate</a:t>
            </a:r>
            <a:endParaRPr lang="en-NZ" dirty="0"/>
          </a:p>
          <a:p>
            <a:r>
              <a:rPr lang="en-NZ" dirty="0"/>
              <a:t>Genuine </a:t>
            </a:r>
            <a:r>
              <a:rPr lang="en-NZ" dirty="0" smtClean="0"/>
              <a:t>choices</a:t>
            </a:r>
            <a:endParaRPr lang="en-NZ" dirty="0"/>
          </a:p>
          <a:p>
            <a:r>
              <a:rPr lang="en-NZ" dirty="0"/>
              <a:t>Respecting people’s rights to refuse treatment options (no coercion)</a:t>
            </a:r>
          </a:p>
          <a:p>
            <a:r>
              <a:rPr lang="en-NZ" dirty="0"/>
              <a:t>Services relevant to different </a:t>
            </a:r>
            <a:r>
              <a:rPr lang="en-NZ" dirty="0" smtClean="0"/>
              <a:t>needs</a:t>
            </a:r>
          </a:p>
          <a:p>
            <a:r>
              <a:rPr lang="en-NZ" dirty="0" smtClean="0"/>
              <a:t>Service delivery by peer workers</a:t>
            </a:r>
            <a:endParaRPr lang="en-NZ" dirty="0"/>
          </a:p>
          <a:p>
            <a:r>
              <a:rPr lang="en-NZ" dirty="0"/>
              <a:t>Choice in care giver/support worker</a:t>
            </a:r>
          </a:p>
          <a:p>
            <a:r>
              <a:rPr lang="en-NZ" dirty="0"/>
              <a:t>Collaborative note-writing and care planning</a:t>
            </a:r>
          </a:p>
          <a:p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08800" y="1825625"/>
            <a:ext cx="5181600" cy="4206875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Informed </a:t>
            </a:r>
            <a:r>
              <a:rPr lang="en-NZ" dirty="0"/>
              <a:t>decision making</a:t>
            </a:r>
          </a:p>
          <a:p>
            <a:r>
              <a:rPr lang="en-NZ" dirty="0"/>
              <a:t>Staff trained in human rights standards </a:t>
            </a:r>
          </a:p>
          <a:p>
            <a:r>
              <a:rPr lang="en-NZ" dirty="0"/>
              <a:t>People taking power back are not punished or labelled </a:t>
            </a:r>
          </a:p>
          <a:p>
            <a:r>
              <a:rPr lang="en-NZ" dirty="0"/>
              <a:t>Resourcing self-advocacy groups or peer QI forums </a:t>
            </a:r>
          </a:p>
          <a:p>
            <a:r>
              <a:rPr lang="en-NZ" dirty="0"/>
              <a:t>Well published complaints process with feedback loops </a:t>
            </a:r>
            <a:endParaRPr lang="en-NZ" dirty="0" smtClean="0"/>
          </a:p>
          <a:p>
            <a:r>
              <a:rPr lang="en-NZ" dirty="0" smtClean="0"/>
              <a:t>Participation </a:t>
            </a:r>
            <a:r>
              <a:rPr lang="en-NZ" dirty="0"/>
              <a:t>across all levels</a:t>
            </a:r>
          </a:p>
          <a:p>
            <a:r>
              <a:rPr lang="en-NZ" dirty="0" smtClean="0"/>
              <a:t>Staff &amp; </a:t>
            </a:r>
            <a:r>
              <a:rPr lang="en-NZ" dirty="0" err="1" smtClean="0"/>
              <a:t>Tangata</a:t>
            </a:r>
            <a:r>
              <a:rPr lang="en-NZ" dirty="0" smtClean="0"/>
              <a:t> </a:t>
            </a:r>
            <a:r>
              <a:rPr lang="en-NZ" dirty="0" err="1" smtClean="0"/>
              <a:t>Whaiora</a:t>
            </a:r>
            <a:r>
              <a:rPr lang="en-NZ" dirty="0" smtClean="0"/>
              <a:t> empowered to make joint decisions</a:t>
            </a:r>
          </a:p>
          <a:p>
            <a:r>
              <a:rPr lang="en-NZ" dirty="0" smtClean="0"/>
              <a:t>Resource participation groups and self-advocacy groups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32063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0" y="636059"/>
            <a:ext cx="10515600" cy="1053041"/>
          </a:xfrm>
        </p:spPr>
        <p:txBody>
          <a:bodyPr/>
          <a:lstStyle/>
          <a:p>
            <a:r>
              <a:rPr lang="en-NZ" dirty="0" smtClean="0"/>
              <a:t>Action in Education and Training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1689100"/>
            <a:ext cx="10363200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Be in systematic and systemic partnerships with </a:t>
            </a:r>
            <a:r>
              <a:rPr lang="en-NZ" dirty="0" err="1" smtClean="0"/>
              <a:t>tangata</a:t>
            </a:r>
            <a:r>
              <a:rPr lang="en-NZ" dirty="0" smtClean="0"/>
              <a:t> </a:t>
            </a:r>
            <a:r>
              <a:rPr lang="en-NZ" dirty="0" err="1" smtClean="0"/>
              <a:t>whaiora</a:t>
            </a:r>
            <a:r>
              <a:rPr lang="en-NZ" dirty="0" smtClean="0"/>
              <a:t> &amp; whanau</a:t>
            </a:r>
          </a:p>
          <a:p>
            <a:r>
              <a:rPr lang="en-NZ" dirty="0" smtClean="0"/>
              <a:t>Training Topics to include Disabling society, stigma and discrimination and human rights</a:t>
            </a:r>
          </a:p>
          <a:p>
            <a:r>
              <a:rPr lang="en-NZ" dirty="0" smtClean="0"/>
              <a:t>Training and education for </a:t>
            </a:r>
            <a:r>
              <a:rPr lang="en-NZ" dirty="0" err="1" smtClean="0"/>
              <a:t>tangata</a:t>
            </a:r>
            <a:r>
              <a:rPr lang="en-NZ" dirty="0" smtClean="0"/>
              <a:t> </a:t>
            </a:r>
            <a:r>
              <a:rPr lang="en-NZ" dirty="0" err="1" smtClean="0"/>
              <a:t>whaoira</a:t>
            </a:r>
            <a:r>
              <a:rPr lang="en-NZ" dirty="0" smtClean="0"/>
              <a:t> in skills required and leadership development </a:t>
            </a:r>
          </a:p>
          <a:p>
            <a:r>
              <a:rPr lang="en-NZ" dirty="0" smtClean="0"/>
              <a:t>Opportunities and pathways into roles and opportunities </a:t>
            </a:r>
          </a:p>
          <a:p>
            <a:r>
              <a:rPr lang="en-NZ" dirty="0"/>
              <a:t>Diversity in trainers </a:t>
            </a:r>
          </a:p>
          <a:p>
            <a:r>
              <a:rPr lang="en-NZ" dirty="0"/>
              <a:t>Parity in pay for peer educators and other educators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82826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877359"/>
            <a:ext cx="10515600" cy="1325563"/>
          </a:xfrm>
        </p:spPr>
        <p:txBody>
          <a:bodyPr/>
          <a:lstStyle/>
          <a:p>
            <a:r>
              <a:rPr lang="en-NZ" dirty="0" smtClean="0"/>
              <a:t>Actions at individual level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43644"/>
            <a:ext cx="10541000" cy="4351338"/>
          </a:xfrm>
        </p:spPr>
        <p:txBody>
          <a:bodyPr/>
          <a:lstStyle/>
          <a:p>
            <a:r>
              <a:rPr lang="en-NZ" dirty="0" smtClean="0"/>
              <a:t>Structures, conditions and support can create opportunities that enables individual empowerment</a:t>
            </a:r>
          </a:p>
          <a:p>
            <a:r>
              <a:rPr lang="en-NZ" dirty="0" smtClean="0"/>
              <a:t>Responsibility ultimately lies with individuals to reclaim their own power</a:t>
            </a:r>
          </a:p>
          <a:p>
            <a:r>
              <a:rPr lang="en-NZ" dirty="0" smtClean="0"/>
              <a:t>Taking control of ways of dealing with own health &amp; </a:t>
            </a:r>
            <a:r>
              <a:rPr lang="en-NZ" dirty="0" smtClean="0"/>
              <a:t>wellbeing</a:t>
            </a:r>
            <a:endParaRPr lang="en-NZ" dirty="0" smtClean="0"/>
          </a:p>
          <a:p>
            <a:r>
              <a:rPr lang="en-NZ" dirty="0" smtClean="0"/>
              <a:t>Having a real say in treatment or support they access or not</a:t>
            </a:r>
          </a:p>
          <a:p>
            <a:r>
              <a:rPr lang="en-NZ" dirty="0" smtClean="0"/>
              <a:t>Being the Director in their own lives and towards full citizenship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54223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877359"/>
            <a:ext cx="10515600" cy="1325563"/>
          </a:xfrm>
        </p:spPr>
        <p:txBody>
          <a:bodyPr/>
          <a:lstStyle/>
          <a:p>
            <a:r>
              <a:rPr lang="en-NZ" dirty="0" smtClean="0"/>
              <a:t>Culture that supports Empowerment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0" y="2216680"/>
            <a:ext cx="10515600" cy="4351338"/>
          </a:xfrm>
        </p:spPr>
        <p:txBody>
          <a:bodyPr/>
          <a:lstStyle/>
          <a:p>
            <a:r>
              <a:rPr lang="en-NZ" dirty="0" smtClean="0"/>
              <a:t>Organisational culture </a:t>
            </a:r>
          </a:p>
          <a:p>
            <a:endParaRPr lang="en-NZ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3263900" y="2689225"/>
            <a:ext cx="6629400" cy="320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NZ" dirty="0" smtClean="0"/>
              <a:t>Leadership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NZ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    - Transformational Leadership style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    - Vision and openness to positive change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    - Commitment and resources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    - Collaboration and partnerships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NZ" dirty="0" smtClean="0"/>
              <a:t>   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33970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700" y="877359"/>
            <a:ext cx="10515600" cy="1325563"/>
          </a:xfrm>
        </p:spPr>
        <p:txBody>
          <a:bodyPr/>
          <a:lstStyle/>
          <a:p>
            <a:r>
              <a:rPr lang="en-NZ" dirty="0" smtClean="0"/>
              <a:t>Conclusion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58900" y="2025122"/>
            <a:ext cx="10287000" cy="4351338"/>
          </a:xfrm>
        </p:spPr>
        <p:txBody>
          <a:bodyPr/>
          <a:lstStyle/>
          <a:p>
            <a:r>
              <a:rPr lang="en-NZ" dirty="0" smtClean="0"/>
              <a:t>Stigma &amp; discrimination, marginalisation and tokenism will prevail unless individual</a:t>
            </a:r>
            <a:r>
              <a:rPr lang="en-NZ" dirty="0"/>
              <a:t>, service delivery, training and societal </a:t>
            </a:r>
            <a:r>
              <a:rPr lang="en-NZ" dirty="0" smtClean="0"/>
              <a:t>levels are  aligned in all empowerment initiatives. </a:t>
            </a:r>
            <a:endParaRPr lang="en-NZ" dirty="0" smtClean="0"/>
          </a:p>
          <a:p>
            <a:endParaRPr lang="en-NZ" dirty="0"/>
          </a:p>
          <a:p>
            <a:pPr marL="0" indent="0">
              <a:buNone/>
            </a:pPr>
            <a:r>
              <a:rPr lang="en-NZ" dirty="0" smtClean="0"/>
              <a:t>           </a:t>
            </a:r>
            <a:r>
              <a:rPr lang="en-NZ" sz="4000" b="1" dirty="0" smtClean="0"/>
              <a:t>Nothing changes if nothing changes</a:t>
            </a:r>
            <a:endParaRPr lang="en-NZ" sz="4000" b="1" dirty="0"/>
          </a:p>
        </p:txBody>
      </p:sp>
    </p:spTree>
    <p:extLst>
      <p:ext uri="{BB962C8B-B14F-4D97-AF65-F5344CB8AC3E}">
        <p14:creationId xmlns:p14="http://schemas.microsoft.com/office/powerpoint/2010/main" val="1353032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pattern 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72" t="6922" r="-321" b="14736"/>
          <a:stretch/>
        </p:blipFill>
        <p:spPr>
          <a:xfrm>
            <a:off x="4182533" y="0"/>
            <a:ext cx="5528733" cy="6858000"/>
          </a:xfrm>
          <a:prstGeom prst="rect">
            <a:avLst/>
          </a:prstGeom>
        </p:spPr>
      </p:pic>
      <p:pic>
        <p:nvPicPr>
          <p:cNvPr id="11" name="Picture 10" descr="pattern 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72" t="6922" r="48206" b="14736"/>
          <a:stretch/>
        </p:blipFill>
        <p:spPr>
          <a:xfrm>
            <a:off x="9177867" y="0"/>
            <a:ext cx="3014134" cy="6858000"/>
          </a:xfrm>
          <a:prstGeom prst="rect">
            <a:avLst/>
          </a:prstGeom>
        </p:spPr>
      </p:pic>
      <p:pic>
        <p:nvPicPr>
          <p:cNvPr id="7" name="Picture 6" descr="pattern 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7" t="6922" r="-16170" b="14736"/>
          <a:stretch/>
        </p:blipFill>
        <p:spPr>
          <a:xfrm>
            <a:off x="0" y="0"/>
            <a:ext cx="5528733" cy="685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93434" y="1591733"/>
            <a:ext cx="7205133" cy="3733800"/>
          </a:xfrm>
          <a:prstGeom prst="rect">
            <a:avLst/>
          </a:prstGeom>
          <a:solidFill>
            <a:srgbClr val="E5E1D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98466" y="3632368"/>
            <a:ext cx="61950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/>
              <a:t>320 Ti Rakau Drive, Botany, 2012, Auckland</a:t>
            </a:r>
          </a:p>
          <a:p>
            <a:pPr algn="ctr"/>
            <a:r>
              <a:rPr lang="en-NZ" sz="2000" dirty="0" smtClean="0"/>
              <a:t>P O Box 259 353, Botany, 2163, Auckland</a:t>
            </a:r>
          </a:p>
          <a:p>
            <a:pPr algn="ctr"/>
            <a:r>
              <a:rPr lang="en-NZ" sz="2000" b="1" dirty="0" smtClean="0"/>
              <a:t>T</a:t>
            </a:r>
            <a:r>
              <a:rPr lang="en-NZ" sz="2000" dirty="0" smtClean="0"/>
              <a:t>+64 9 265 0255   www.emergeaotearoa.org.nz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412800" y="1972897"/>
            <a:ext cx="3332534" cy="1049703"/>
            <a:chOff x="3297766" y="2286000"/>
            <a:chExt cx="7252090" cy="2284310"/>
          </a:xfrm>
        </p:grpSpPr>
        <p:sp>
          <p:nvSpPr>
            <p:cNvPr id="15" name="Rectangle 14"/>
            <p:cNvSpPr/>
            <p:nvPr/>
          </p:nvSpPr>
          <p:spPr>
            <a:xfrm rot="18900000">
              <a:off x="8687816" y="2708485"/>
              <a:ext cx="1464386" cy="14778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16" name="Picture 15" descr="horizontal logo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112"/>
            <a:stretch/>
          </p:blipFill>
          <p:spPr>
            <a:xfrm>
              <a:off x="3297766" y="2286000"/>
              <a:ext cx="7252090" cy="2284310"/>
            </a:xfrm>
            <a:prstGeom prst="rect">
              <a:avLst/>
            </a:prstGeom>
          </p:spPr>
        </p:pic>
      </p:grpSp>
      <p:cxnSp>
        <p:nvCxnSpPr>
          <p:cNvPr id="18" name="Straight Connector 17"/>
          <p:cNvCxnSpPr/>
          <p:nvPr/>
        </p:nvCxnSpPr>
        <p:spPr>
          <a:xfrm>
            <a:off x="3640667" y="3352800"/>
            <a:ext cx="4944533" cy="0"/>
          </a:xfrm>
          <a:prstGeom prst="line">
            <a:avLst/>
          </a:prstGeom>
          <a:ln>
            <a:solidFill>
              <a:srgbClr val="9F836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200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The Big “E” </a:t>
            </a:r>
            <a:r>
              <a:rPr lang="en-NZ" dirty="0" err="1"/>
              <a:t>A</a:t>
            </a:r>
            <a:r>
              <a:rPr lang="en-NZ" dirty="0" err="1" smtClean="0"/>
              <a:t>in’t</a:t>
            </a:r>
            <a:r>
              <a:rPr lang="en-NZ" dirty="0" smtClean="0"/>
              <a:t> Always Easy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Magdel Hammond</a:t>
            </a:r>
          </a:p>
          <a:p>
            <a:r>
              <a:rPr lang="en-NZ" dirty="0" smtClean="0"/>
              <a:t>National Manager Lived Experience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63375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38289" y="1300480"/>
            <a:ext cx="6571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Activity</a:t>
            </a:r>
            <a:endParaRPr lang="en-NZ" sz="4000" dirty="0">
              <a:solidFill>
                <a:srgbClr val="9F836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1532" y="2311496"/>
            <a:ext cx="6195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/>
              <a:t>Small groups with people next to you</a:t>
            </a:r>
          </a:p>
          <a:p>
            <a:r>
              <a:rPr lang="en-NZ" sz="2000" dirty="0"/>
              <a:t>Take a minute: individually think of a </a:t>
            </a:r>
            <a:r>
              <a:rPr lang="en-NZ" sz="2000" b="1" dirty="0"/>
              <a:t>single word </a:t>
            </a:r>
            <a:r>
              <a:rPr lang="en-NZ" sz="2000" dirty="0"/>
              <a:t>that comes up when you think of the concept of empowerment</a:t>
            </a:r>
          </a:p>
          <a:p>
            <a:r>
              <a:rPr lang="en-NZ" sz="2000" b="1" dirty="0" smtClean="0"/>
              <a:t>Share</a:t>
            </a:r>
            <a:endParaRPr lang="en-NZ" sz="2000" b="1" dirty="0" smtClean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539060" y="2127134"/>
            <a:ext cx="5994398" cy="0"/>
          </a:xfrm>
          <a:prstGeom prst="line">
            <a:avLst/>
          </a:prstGeom>
          <a:ln>
            <a:solidFill>
              <a:srgbClr val="9F836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000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877359"/>
            <a:ext cx="10515600" cy="1027641"/>
          </a:xfrm>
        </p:spPr>
        <p:txBody>
          <a:bodyPr/>
          <a:lstStyle/>
          <a:p>
            <a:r>
              <a:rPr lang="en-NZ" dirty="0" smtClean="0"/>
              <a:t>Empowerment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00" y="2049462"/>
            <a:ext cx="10515600" cy="4351338"/>
          </a:xfrm>
        </p:spPr>
        <p:txBody>
          <a:bodyPr/>
          <a:lstStyle/>
          <a:p>
            <a:r>
              <a:rPr lang="en-NZ" dirty="0"/>
              <a:t>A popular term in </a:t>
            </a:r>
            <a:r>
              <a:rPr lang="en-NZ" dirty="0" smtClean="0"/>
              <a:t>mental health and disability sectors</a:t>
            </a:r>
            <a:endParaRPr lang="en-NZ" dirty="0"/>
          </a:p>
          <a:p>
            <a:r>
              <a:rPr lang="en-NZ" dirty="0"/>
              <a:t>Lacks a clear definition</a:t>
            </a:r>
          </a:p>
          <a:p>
            <a:r>
              <a:rPr lang="en-NZ" dirty="0"/>
              <a:t>Often misunderstood </a:t>
            </a:r>
          </a:p>
          <a:p>
            <a:r>
              <a:rPr lang="en-NZ" dirty="0"/>
              <a:t>Sometimes seen as political rhetoric</a:t>
            </a:r>
          </a:p>
          <a:p>
            <a:r>
              <a:rPr lang="en-NZ" dirty="0"/>
              <a:t>Curious link to participation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12887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902759"/>
            <a:ext cx="10515600" cy="1325563"/>
          </a:xfrm>
        </p:spPr>
        <p:txBody>
          <a:bodyPr/>
          <a:lstStyle/>
          <a:p>
            <a:r>
              <a:rPr lang="en-NZ" dirty="0"/>
              <a:t>Meaningful Participation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0" y="2242080"/>
            <a:ext cx="10515600" cy="4351338"/>
          </a:xfrm>
        </p:spPr>
        <p:txBody>
          <a:bodyPr/>
          <a:lstStyle/>
          <a:p>
            <a:endParaRPr lang="en-NZ" dirty="0" smtClean="0"/>
          </a:p>
          <a:p>
            <a:r>
              <a:rPr lang="en-NZ" dirty="0" smtClean="0"/>
              <a:t>Clear </a:t>
            </a:r>
            <a:r>
              <a:rPr lang="en-NZ" dirty="0"/>
              <a:t>expectations set that people who access services should be participants in all aspects of service delivery, design and development</a:t>
            </a:r>
          </a:p>
          <a:p>
            <a:r>
              <a:rPr lang="en-NZ" dirty="0"/>
              <a:t>Another popular term, often widely used and narrowly applied</a:t>
            </a:r>
          </a:p>
          <a:p>
            <a:r>
              <a:rPr lang="en-NZ" dirty="0"/>
              <a:t> Another term often misunderstood 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4544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100" y="902759"/>
            <a:ext cx="10515600" cy="1040341"/>
          </a:xfrm>
        </p:spPr>
        <p:txBody>
          <a:bodyPr/>
          <a:lstStyle/>
          <a:p>
            <a:r>
              <a:rPr lang="en-NZ" dirty="0"/>
              <a:t>Ladder of Participation and Engagement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525689"/>
              </p:ext>
            </p:extLst>
          </p:nvPr>
        </p:nvGraphicFramePr>
        <p:xfrm>
          <a:off x="2035006" y="1790700"/>
          <a:ext cx="9788693" cy="4802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2366958" y="5411362"/>
            <a:ext cx="9539997" cy="53392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Increased levels of participation 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>
            <a:off x="1544296" y="1890369"/>
            <a:ext cx="476278" cy="34632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empowerment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51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0" y="864660"/>
            <a:ext cx="10515600" cy="960966"/>
          </a:xfrm>
        </p:spPr>
        <p:txBody>
          <a:bodyPr/>
          <a:lstStyle/>
          <a:p>
            <a:r>
              <a:rPr lang="en-NZ" dirty="0"/>
              <a:t>Levels &amp; Domains of Participation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94475420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6172200" y="2347869"/>
            <a:ext cx="5181600" cy="330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68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200" y="928159"/>
            <a:ext cx="10515600" cy="1325563"/>
          </a:xfrm>
        </p:spPr>
        <p:txBody>
          <a:bodyPr/>
          <a:lstStyle/>
          <a:p>
            <a:r>
              <a:rPr lang="en-NZ" dirty="0" smtClean="0"/>
              <a:t>Culture of Empowerment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200" y="205845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Power cannot be given but can be taken away</a:t>
            </a:r>
          </a:p>
          <a:p>
            <a:r>
              <a:rPr lang="en-NZ" dirty="0" smtClean="0"/>
              <a:t>In service delivery culture is very important </a:t>
            </a:r>
          </a:p>
          <a:p>
            <a:r>
              <a:rPr lang="en-NZ" dirty="0" smtClean="0"/>
              <a:t>Disempowering culture exist in many ways e.g. use of language</a:t>
            </a:r>
          </a:p>
          <a:p>
            <a:r>
              <a:rPr lang="en-NZ" dirty="0" smtClean="0"/>
              <a:t>Needs to be integrated across all the levels and domains to be effective</a:t>
            </a:r>
            <a:endParaRPr lang="en-NZ" dirty="0"/>
          </a:p>
          <a:p>
            <a:r>
              <a:rPr lang="en-NZ" dirty="0" smtClean="0"/>
              <a:t>Leadership is essential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59357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877359"/>
            <a:ext cx="10515600" cy="1325563"/>
          </a:xfrm>
        </p:spPr>
        <p:txBody>
          <a:bodyPr/>
          <a:lstStyle/>
          <a:p>
            <a:r>
              <a:rPr lang="en-NZ" dirty="0" smtClean="0"/>
              <a:t>Culture of Empowerment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18758"/>
            <a:ext cx="10515600" cy="4351338"/>
          </a:xfrm>
        </p:spPr>
        <p:txBody>
          <a:bodyPr/>
          <a:lstStyle/>
          <a:p>
            <a:r>
              <a:rPr lang="en-NZ" dirty="0" smtClean="0"/>
              <a:t>People who access service perspective: </a:t>
            </a:r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54388" y="2394215"/>
            <a:ext cx="5157787" cy="368458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NZ" smtClean="0"/>
          </a:p>
          <a:p>
            <a:pPr lvl="1"/>
            <a:r>
              <a:rPr lang="en-NZ" smtClean="0"/>
              <a:t>Options and choice</a:t>
            </a:r>
          </a:p>
          <a:p>
            <a:pPr lvl="1"/>
            <a:r>
              <a:rPr lang="en-NZ" smtClean="0"/>
              <a:t>Access to comprehensive, crucial information and resources</a:t>
            </a:r>
          </a:p>
          <a:p>
            <a:pPr lvl="1"/>
            <a:r>
              <a:rPr lang="en-NZ" smtClean="0"/>
              <a:t>Decision-making power</a:t>
            </a:r>
          </a:p>
          <a:p>
            <a:pPr lvl="1"/>
            <a:r>
              <a:rPr lang="en-NZ" smtClean="0"/>
              <a:t>A voice</a:t>
            </a:r>
          </a:p>
          <a:p>
            <a:pPr lvl="1"/>
            <a:r>
              <a:rPr lang="en-NZ" smtClean="0"/>
              <a:t>Responsibility and accountability </a:t>
            </a:r>
          </a:p>
          <a:p>
            <a:pPr lvl="1"/>
            <a:r>
              <a:rPr lang="en-NZ" smtClean="0"/>
              <a:t>Ongoing training and development opportunities</a:t>
            </a:r>
          </a:p>
          <a:p>
            <a:pPr lvl="1"/>
            <a:r>
              <a:rPr lang="en-NZ" smtClean="0"/>
              <a:t>Consumers to Prosumers </a:t>
            </a:r>
          </a:p>
          <a:p>
            <a:endParaRPr lang="en-NZ" smtClean="0"/>
          </a:p>
          <a:p>
            <a:pPr marL="0" indent="0">
              <a:buFont typeface="Arial" panose="020B0604020202020204" pitchFamily="34" charset="0"/>
              <a:buNone/>
            </a:pPr>
            <a:endParaRPr lang="en-NZ" smtClean="0"/>
          </a:p>
          <a:p>
            <a:pPr marL="0" indent="0">
              <a:buFont typeface="Arial" panose="020B0604020202020204" pitchFamily="34" charset="0"/>
              <a:buNone/>
            </a:pPr>
            <a:endParaRPr lang="en-NZ" smtClean="0"/>
          </a:p>
          <a:p>
            <a:pPr marL="0" indent="0">
              <a:buFont typeface="Arial" panose="020B0604020202020204" pitchFamily="34" charset="0"/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847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ers xmlns="cbb9db7c-8f97-4202-8df6-f28f2d3788a0">
      <UserInfo>
        <DisplayName/>
        <AccountId xsi:nil="true"/>
        <AccountType/>
      </UserInfo>
    </Approvers>
    <ControlledDocStatus xmlns="cbb9db7c-8f97-4202-8df6-f28f2d3788a0">4 - Published</ControlledDocStatus>
    <ReasonForChange xmlns="cbb9db7c-8f97-4202-8df6-f28f2d3788a0" xsi:nil="true"/>
    <DocTypeLookup xmlns="cbb9db7c-8f97-4202-8df6-f28f2d3788a0">7</DocTypeLookup>
    <WorkflowCurrentStatus xmlns="cbb9db7c-8f97-4202-8df6-f28f2d3788a0" xsi:nil="true"/>
    <ControlledDocId xmlns="cbb9db7c-8f97-4202-8df6-f28f2d3788a0" xsi:nil="true"/>
    <Purpose1 xmlns="cbb9db7c-8f97-4202-8df6-f28f2d3788a0" xsi:nil="true"/>
    <Coauthor xmlns="cbb9db7c-8f97-4202-8df6-f28f2d3788a0">
      <UserInfo>
        <DisplayName/>
        <AccountId xsi:nil="true"/>
        <AccountType/>
      </UserInfo>
    </Coauthor>
    <TaxCatchAll xmlns="cbb9db7c-8f97-4202-8df6-f28f2d3788a0"/>
    <DeptFunctionLookup xmlns="cbb9db7c-8f97-4202-8df6-f28f2d3788a0">5</DeptFunctionLookup>
    <ReviewDate xmlns="cbb9db7c-8f97-4202-8df6-f28f2d3788a0" xsi:nil="true"/>
    <ManualProcessNotes xmlns="cbb9db7c-8f97-4202-8df6-f28f2d3788a0" xsi:nil="true"/>
    <m7154b83ec774b3593a893f3e0f2bf99 xmlns="cbb9db7c-8f97-4202-8df6-f28f2d3788a0">
      <Terms xmlns="http://schemas.microsoft.com/office/infopath/2007/PartnerControls"/>
    </m7154b83ec774b3593a893f3e0f2bf99>
    <Owner xmlns="cbb9db7c-8f97-4202-8df6-f28f2d3788a0">
      <UserInfo>
        <DisplayName/>
        <AccountId xsi:nil="true"/>
        <AccountType/>
      </UserInfo>
    </Owner>
    <ReviewPeriod xmlns="cbb9db7c-8f97-4202-8df6-f28f2d3788a0">Three years</ReviewPeriod>
    <TaxKeywordTaxHTField xmlns="cbb9db7c-8f97-4202-8df6-f28f2d3788a0">
      <Terms xmlns="http://schemas.microsoft.com/office/infopath/2007/PartnerControls"/>
    </TaxKeywordTaxHTFiel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olicy Document" ma:contentTypeID="0x010100AC89C5137CEC704C8A7CB3EEE2A28A6501004CDC639E5194364E8D9EE2C202962DD1" ma:contentTypeVersion="67" ma:contentTypeDescription="" ma:contentTypeScope="" ma:versionID="c11973d76f6812ba7f5e80c988dc0750">
  <xsd:schema xmlns:xsd="http://www.w3.org/2001/XMLSchema" xmlns:xs="http://www.w3.org/2001/XMLSchema" xmlns:p="http://schemas.microsoft.com/office/2006/metadata/properties" xmlns:ns2="cbb9db7c-8f97-4202-8df6-f28f2d3788a0" targetNamespace="http://schemas.microsoft.com/office/2006/metadata/properties" ma:root="true" ma:fieldsID="7131dac2af10448688d11d55837200f5" ns2:_="">
    <xsd:import namespace="cbb9db7c-8f97-4202-8df6-f28f2d3788a0"/>
    <xsd:element name="properties">
      <xsd:complexType>
        <xsd:sequence>
          <xsd:element name="documentManagement">
            <xsd:complexType>
              <xsd:all>
                <xsd:element ref="ns2:ControlledDocStatus" minOccurs="0"/>
                <xsd:element ref="ns2:ReasonForChange" minOccurs="0"/>
                <xsd:element ref="ns2:DeptFunctionLookup" minOccurs="0"/>
                <xsd:element ref="ns2:DocTypeLookup" minOccurs="0"/>
                <xsd:element ref="ns2:Purpose1" minOccurs="0"/>
                <xsd:element ref="ns2:ReviewPeriod" minOccurs="0"/>
                <xsd:element ref="ns2:ReviewDate" minOccurs="0"/>
                <xsd:element ref="ns2:Coauthor" minOccurs="0"/>
                <xsd:element ref="ns2:Owner" minOccurs="0"/>
                <xsd:element ref="ns2:Approvers" minOccurs="0"/>
                <xsd:element ref="ns2:ControlledDocId" minOccurs="0"/>
                <xsd:element ref="ns2:TaxCatchAllLabel" minOccurs="0"/>
                <xsd:element ref="ns2:TaxKeywordTaxHTField" minOccurs="0"/>
                <xsd:element ref="ns2:DocTypeLookup_x003a_Associated_x0020_Id" minOccurs="0"/>
                <xsd:element ref="ns2:DeptFunctionLookup_x003a_Associated_x0020_Id" minOccurs="0"/>
                <xsd:element ref="ns2:m7154b83ec774b3593a893f3e0f2bf99" minOccurs="0"/>
                <xsd:element ref="ns2:TaxCatchAll" minOccurs="0"/>
                <xsd:element ref="ns2:WorkflowCurrentStatus" minOccurs="0"/>
                <xsd:element ref="ns2:ManualProcess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b9db7c-8f97-4202-8df6-f28f2d3788a0" elementFormDefault="qualified">
    <xsd:import namespace="http://schemas.microsoft.com/office/2006/documentManagement/types"/>
    <xsd:import namespace="http://schemas.microsoft.com/office/infopath/2007/PartnerControls"/>
    <xsd:element name="ControlledDocStatus" ma:index="2" nillable="true" ma:displayName="Doc Status" ma:default="1 - New" ma:description="Changing this value will cause the workflow to notify the appropriate users" ma:format="Dropdown" ma:internalName="ControlledDocStatus" ma:readOnly="false">
      <xsd:simpleType>
        <xsd:union memberTypes="dms:Text">
          <xsd:simpleType>
            <xsd:restriction base="dms:Choice">
              <xsd:enumeration value="1 - New"/>
              <xsd:enumeration value="Work in progress - approval"/>
              <xsd:enumeration value="2 - To be approved"/>
              <xsd:enumeration value="Work in progress - QA"/>
              <xsd:enumeration value="3 - To be QA checked"/>
              <xsd:enumeration value="Work in progress - publishing"/>
              <xsd:enumeration value="4 - Published"/>
              <xsd:enumeration value="5 - Rejected"/>
            </xsd:restriction>
          </xsd:simpleType>
        </xsd:union>
      </xsd:simpleType>
    </xsd:element>
    <xsd:element name="ReasonForChange" ma:index="3" nillable="true" ma:displayName="Reason For Change" ma:description="Short description for the reason for this latest change" ma:internalName="ReasonForChange" ma:readOnly="false">
      <xsd:simpleType>
        <xsd:restriction base="dms:Note">
          <xsd:maxLength value="255"/>
        </xsd:restriction>
      </xsd:simpleType>
    </xsd:element>
    <xsd:element name="DeptFunctionLookup" ma:index="4" nillable="true" ma:displayName="Dept Function" ma:description="Select the function to which this document relates" ma:list="{a17f2000-8ba0-4fd4-91bb-39e606e1af90}" ma:internalName="DeptFunctionLookup" ma:showField="Title" ma:web="cbb9db7c-8f97-4202-8df6-f28f2d3788a0">
      <xsd:simpleType>
        <xsd:restriction base="dms:Lookup"/>
      </xsd:simpleType>
    </xsd:element>
    <xsd:element name="DocTypeLookup" ma:index="5" nillable="true" ma:displayName="Doc Type" ma:description="What is the type of this document?" ma:list="{b86aec38-e108-443d-bc0c-f404b18ba485}" ma:internalName="DocTypeLookup" ma:showField="Title" ma:web="cbb9db7c-8f97-4202-8df6-f28f2d3788a0">
      <xsd:simpleType>
        <xsd:restriction base="dms:Lookup"/>
      </xsd:simpleType>
    </xsd:element>
    <xsd:element name="Purpose1" ma:index="7" nillable="true" ma:displayName="Purpose" ma:internalName="Purpose1">
      <xsd:simpleType>
        <xsd:restriction base="dms:Note">
          <xsd:maxLength value="255"/>
        </xsd:restriction>
      </xsd:simpleType>
    </xsd:element>
    <xsd:element name="ReviewPeriod" ma:index="9" nillable="true" ma:displayName="Review Period" ma:description="How long after the publication date must the document be reviewed?" ma:format="RadioButtons" ma:internalName="ReviewPeriod" ma:readOnly="false">
      <xsd:simpleType>
        <xsd:union memberTypes="dms:Text">
          <xsd:simpleType>
            <xsd:restriction base="dms:Choice">
              <xsd:enumeration value="One year"/>
              <xsd:enumeration value="Two years"/>
              <xsd:enumeration value="Three years"/>
            </xsd:restriction>
          </xsd:simpleType>
        </xsd:union>
      </xsd:simpleType>
    </xsd:element>
    <xsd:element name="ReviewDate" ma:index="10" nillable="true" ma:displayName="Review Date" ma:description="[WILL BE SET AUTOMATICALLY AFTER SAVING] Date on which to next review this document" ma:format="DateOnly" ma:internalName="ReviewDate" ma:readOnly="false">
      <xsd:simpleType>
        <xsd:restriction base="dms:DateTime"/>
      </xsd:simpleType>
    </xsd:element>
    <xsd:element name="Coauthor" ma:index="12" nillable="true" ma:displayName="Co-author" ma:description="This person will be given edit access to the document" ma:list="UserInfo" ma:SharePointGroup="0" ma:internalName="Coauth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wner" ma:index="13" nillable="true" ma:displayName="Owner" ma:description="Owner of this information or document" ma:list="UserInfo" ma:SearchPeopleOnly="false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pprovers" ma:index="14" nillable="true" ma:displayName="Approver" ma:description="The approver will be assigned a task to review and approve or reject this item" ma:list="UserInfo" ma:SearchPeopleOnly="false" ma:SharePointGroup="0" ma:internalName="Approvers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ntrolledDocId" ma:index="16" nillable="true" ma:displayName="Controlled Doc Id" ma:description="[DO NOT ADJUST] - this value is automatically added" ma:internalName="ControlledDocId" ma:readOnly="false">
      <xsd:simpleType>
        <xsd:restriction base="dms:Text">
          <xsd:maxLength value="255"/>
        </xsd:restriction>
      </xsd:simpleType>
    </xsd:element>
    <xsd:element name="TaxCatchAllLabel" ma:index="18" nillable="true" ma:displayName="Taxonomy Catch All Column1" ma:description="" ma:hidden="true" ma:list="{f41cf5de-723c-4181-a99c-221ef0ab82dc}" ma:internalName="TaxCatchAllLabel" ma:readOnly="true" ma:showField="CatchAllDataLabel" ma:web="cbb9db7c-8f97-4202-8df6-f28f2d378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readOnly="false" ma:fieldId="{23f27201-bee3-471e-b2e7-b64fd8b7ca38}" ma:taxonomyMulti="true" ma:sspId="33ed0faf-9c47-454f-b852-24e1fd79a5f8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DocTypeLookup_x003a_Associated_x0020_Id" ma:index="22" nillable="true" ma:displayName="DocTypeLookup:Associated Id" ma:list="{b86aec38-e108-443d-bc0c-f404b18ba485}" ma:internalName="DocTypeLookup_x003A_Associated_x0020_Id" ma:readOnly="true" ma:showField="AssociatedId" ma:web="cbb9db7c-8f97-4202-8df6-f28f2d3788a0">
      <xsd:simpleType>
        <xsd:restriction base="dms:Lookup"/>
      </xsd:simpleType>
    </xsd:element>
    <xsd:element name="DeptFunctionLookup_x003a_Associated_x0020_Id" ma:index="24" nillable="true" ma:displayName="DeptFunctionLookup:Associated Id" ma:list="{a17f2000-8ba0-4fd4-91bb-39e606e1af90}" ma:internalName="DeptFunctionLookup_x003A_Associated_x0020_Id" ma:readOnly="true" ma:showField="AssociatedId" ma:web="cbb9db7c-8f97-4202-8df6-f28f2d3788a0">
      <xsd:simpleType>
        <xsd:restriction base="dms:Lookup"/>
      </xsd:simpleType>
    </xsd:element>
    <xsd:element name="m7154b83ec774b3593a893f3e0f2bf99" ma:index="26" nillable="true" ma:taxonomy="true" ma:internalName="m7154b83ec774b3593a893f3e0f2bf99" ma:taxonomyFieldName="HowDoI" ma:displayName="How Do I?" ma:readOnly="false" ma:default="" ma:fieldId="{67154b83-ec77-4b35-93a8-93f3e0f2bf99}" ma:taxonomyMulti="true" ma:sspId="33ed0faf-9c47-454f-b852-24e1fd79a5f8" ma:termSetId="592e6f26-23e7-4716-a269-ebdb64d2c6e6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31" nillable="true" ma:displayName="Taxonomy Catch All Column" ma:description="" ma:hidden="true" ma:list="{f41cf5de-723c-4181-a99c-221ef0ab82dc}" ma:internalName="TaxCatchAll" ma:showField="CatchAllData" ma:web="cbb9db7c-8f97-4202-8df6-f28f2d378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WorkflowCurrentStatus" ma:index="34" nillable="true" ma:displayName="WorkflowCurrentStatus" ma:description="Used to indicate whether the workflow is currently in progress on a document" ma:hidden="true" ma:internalName="WorkflowCurrentStatus" ma:readOnly="false">
      <xsd:simpleType>
        <xsd:restriction base="dms:Text">
          <xsd:maxLength value="255"/>
        </xsd:restriction>
      </xsd:simpleType>
    </xsd:element>
    <xsd:element name="ManualProcessNotes" ma:index="35" nillable="true" ma:displayName="ManualProcessNotes" ma:hidden="true" ma:internalName="ManualProcessNotes" ma:readOnly="fals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11" ma:displayName="Author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DA8954-B2B2-4CB4-82FC-A780FCE53D75}">
  <ds:schemaRefs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cbb9db7c-8f97-4202-8df6-f28f2d3788a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43A94A4-9F44-43EC-BC0C-39C0F1882B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E61483-7655-45B5-A71A-34E3C0E12B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b9db7c-8f97-4202-8df6-f28f2d378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632</Words>
  <Application>Microsoft Macintosh PowerPoint</Application>
  <PresentationFormat>Custom</PresentationFormat>
  <Paragraphs>120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The Big “E” Ain’t Always Easy</vt:lpstr>
      <vt:lpstr>PowerPoint Presentation</vt:lpstr>
      <vt:lpstr>Empowerment</vt:lpstr>
      <vt:lpstr>Meaningful Participation </vt:lpstr>
      <vt:lpstr>Ladder of Participation and Engagement </vt:lpstr>
      <vt:lpstr>Levels &amp; Domains of Participation </vt:lpstr>
      <vt:lpstr>Culture of Empowerment </vt:lpstr>
      <vt:lpstr>Culture of Empowerment </vt:lpstr>
      <vt:lpstr>Culture of Empowerment </vt:lpstr>
      <vt:lpstr>Actions at structural or societal level </vt:lpstr>
      <vt:lpstr> Service Provision and Development </vt:lpstr>
      <vt:lpstr>Action in Education and Training </vt:lpstr>
      <vt:lpstr>Actions at individual level</vt:lpstr>
      <vt:lpstr>Culture that supports Empowerment </vt:lpstr>
      <vt:lpstr>Conclusion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Finucane</dc:creator>
  <cp:lastModifiedBy>Magdel Hammond</cp:lastModifiedBy>
  <cp:revision>69</cp:revision>
  <dcterms:created xsi:type="dcterms:W3CDTF">2015-04-12T23:40:34Z</dcterms:created>
  <dcterms:modified xsi:type="dcterms:W3CDTF">2018-10-31T07:12:36Z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0x010100AC89C5137CEC704C8A7CB3EEE2A28A6501004CDC639E5194364E8D9EE2C202962DD1</vt:lpwstr>
  </property>
  <property fmtid="{D5CDD505-2E9C-101B-9397-08002B2CF9AE}" pid="3" name="_dlc_DocIdItemGuid">
    <vt:lpwstr>ea30f86a-974c-4344-9d6f-48ad2872830d</vt:lpwstr>
  </property>
  <property fmtid="{D5CDD505-2E9C-101B-9397-08002B2CF9AE}" pid="4" name="TaxKeyword">
    <vt:lpwstr/>
  </property>
  <property fmtid="{D5CDD505-2E9C-101B-9397-08002B2CF9AE}" pid="5" name="HowDoI">
    <vt:lpwstr/>
  </property>
</Properties>
</file>