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3937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017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5833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008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592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59488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4242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3032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3865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482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608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FF65B-2D01-4385-83FB-B6FED78F1472}" type="datetimeFigureOut">
              <a:rPr lang="en-NZ" smtClean="0"/>
              <a:t>30/10/2018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CAC87-B9CE-4E89-A92B-5CBA63A35E4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6999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7288"/>
            <a:ext cx="4579473" cy="659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6165304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i-NZ" sz="1200" dirty="0" smtClean="0">
                <a:latin typeface="Comic Sans MS" panose="030F0702030302020204" pitchFamily="66" charset="0"/>
              </a:rPr>
              <a:t>Mother with baby                                        Leo White</a:t>
            </a:r>
            <a:endParaRPr lang="en-NZ" sz="1200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30993" y="2836348"/>
            <a:ext cx="42669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humour</a:t>
            </a:r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78450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27" y="280690"/>
            <a:ext cx="4509057" cy="6441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85831" y="617459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i-NZ" dirty="0" smtClean="0">
                <a:latin typeface="Comic Sans MS" panose="030F0702030302020204" pitchFamily="66" charset="0"/>
              </a:rPr>
              <a:t> </a:t>
            </a:r>
            <a:r>
              <a:rPr lang="mi-NZ" sz="1200" dirty="0" smtClean="0">
                <a:latin typeface="Comic Sans MS" panose="030F0702030302020204" pitchFamily="66" charset="0"/>
              </a:rPr>
              <a:t>Pipiriki                                                    AnsWestra</a:t>
            </a:r>
            <a:endParaRPr lang="en-NZ" sz="1200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77739" y="2967335"/>
            <a:ext cx="1384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play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11523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3656"/>
            <a:ext cx="4566696" cy="6381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4962232" y="2715776"/>
            <a:ext cx="39302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connection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6165304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i-NZ" sz="1200" dirty="0" smtClean="0">
                <a:latin typeface="Comic Sans MS" panose="030F0702030302020204" pitchFamily="66" charset="0"/>
              </a:rPr>
              <a:t>Tikitiki Marae                                            Ans Westra</a:t>
            </a:r>
            <a:endParaRPr lang="en-NZ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821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2018-10-28T00:01:28Z</dcterms:created>
  <dcterms:modified xsi:type="dcterms:W3CDTF">2018-10-29T18:43:13Z</dcterms:modified>
</cp:coreProperties>
</file>