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70" r:id="rId2"/>
    <p:sldId id="269" r:id="rId3"/>
    <p:sldId id="273" r:id="rId4"/>
    <p:sldId id="272" r:id="rId5"/>
    <p:sldId id="271" r:id="rId6"/>
    <p:sldId id="274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eronica Linfoot" initials="VL" lastIdx="1" clrIdx="0">
    <p:extLst>
      <p:ext uri="{19B8F6BF-5375-455C-9EA6-DF929625EA0E}">
        <p15:presenceInfo xmlns:p15="http://schemas.microsoft.com/office/powerpoint/2012/main" userId="S-1-5-21-823518204-854245398-725345543-24119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CC"/>
    <a:srgbClr val="FFCCCC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45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AF78A1-1D02-4495-9470-FB1497191CD3}" type="datetimeFigureOut">
              <a:rPr lang="en-NZ" smtClean="0"/>
              <a:t>30/10/2018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B06EC3-DAC2-4A80-A08A-EE76E3E480B1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3625582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NZ" dirty="0"/>
              <a:t>Articulate = not listened to, manipulative</a:t>
            </a:r>
            <a:r>
              <a:rPr lang="en-NZ"/>
              <a:t>, trouble maker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B06EC3-DAC2-4A80-A08A-EE76E3E480B1}" type="slidenum">
              <a:rPr lang="en-NZ" smtClean="0"/>
              <a:t>3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940358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F0C2F9-4E0B-4895-8617-D0957DAF04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1B09B29-7DB8-4E1F-BB29-82FBC7A2D4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B5FE4D-59F3-49B5-A287-9904E3E60D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D6047-87EB-4BC0-8A07-4AF9BA412CA8}" type="datetimeFigureOut">
              <a:rPr lang="en-NZ" smtClean="0"/>
              <a:t>30/10/2018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8BA6AA-C143-4A52-A8CE-4337551F86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7CF5D4-F07F-4549-95FE-EF9AECF8A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A62E-859C-482B-87B8-05E78843274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438499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67BC8-6198-46C1-8C86-0A0BFAF511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32FC84B-F029-4DEF-844C-72A498C965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1CE21A-C84D-414E-85FA-CB91AE030A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D6047-87EB-4BC0-8A07-4AF9BA412CA8}" type="datetimeFigureOut">
              <a:rPr lang="en-NZ" smtClean="0"/>
              <a:t>30/10/2018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2E1AEF-4665-498C-A28E-F8DEB813F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25A30E-A293-44FB-9A88-F0228FFF37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A62E-859C-482B-87B8-05E78843274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65976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56584D7-B953-4DDB-8019-878C0722F84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FAB694E-2FB6-46F9-B7A7-2C62335CD8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EEA097-B75B-4F4F-9816-44B8F54BB1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D6047-87EB-4BC0-8A07-4AF9BA412CA8}" type="datetimeFigureOut">
              <a:rPr lang="en-NZ" smtClean="0"/>
              <a:t>30/10/2018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0A1622-6622-42BB-9DDB-02529F3F39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E795A9-FCC7-4187-B714-051A597767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A62E-859C-482B-87B8-05E78843274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763452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BDF604-C724-4B24-8258-3636F33069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4D266D-F1AA-4192-BE4B-02F0D71884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4746D8-75F2-4834-807D-995C45FB88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D6047-87EB-4BC0-8A07-4AF9BA412CA8}" type="datetimeFigureOut">
              <a:rPr lang="en-NZ" smtClean="0"/>
              <a:t>30/10/2018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022AFD-9626-49DE-B920-5C0CDBB378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F2DC22-DE87-458D-8237-E5DE90B01A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A62E-859C-482B-87B8-05E78843274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4685180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770C35-CFFB-49E6-B36D-0BBBD9E8F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A67E86-FC9A-479C-8B9C-5165E1697A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7935B4-FB98-4421-B396-78A23E615B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D6047-87EB-4BC0-8A07-4AF9BA412CA8}" type="datetimeFigureOut">
              <a:rPr lang="en-NZ" smtClean="0"/>
              <a:t>30/10/2018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EDD0CE-1896-4389-9A69-B3544C1DC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80C5FE-EE29-4F95-842D-3D66BF8A18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A62E-859C-482B-87B8-05E78843274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014301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F70866-FDB0-416A-AA99-20D88D2E3A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02124F-F70E-468D-A92C-4A52549EA7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A7E0BA-FE04-4D49-8D22-32EDF6FEAE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949495-E171-454D-92EC-1CFD380F9B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D6047-87EB-4BC0-8A07-4AF9BA412CA8}" type="datetimeFigureOut">
              <a:rPr lang="en-NZ" smtClean="0"/>
              <a:t>30/10/2018</a:t>
            </a:fld>
            <a:endParaRPr lang="en-N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ABFC06-4014-4D08-B4F3-FEAA8DA51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E91374-7D18-445C-A954-2D75D8C4B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A62E-859C-482B-87B8-05E78843274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3887741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99574-E83A-430B-A8D5-E884C786B1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4059B5-DE03-4C6B-8F5F-11B9990529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4FF4C2-9008-4259-9484-57B1270CE9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C7541A1-ABA5-4E7B-9A9C-A3F745F04C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C70CBA9-9803-4925-A30F-00C98E05D35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4266807-7AB3-490F-BEA9-11CA3C07CD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D6047-87EB-4BC0-8A07-4AF9BA412CA8}" type="datetimeFigureOut">
              <a:rPr lang="en-NZ" smtClean="0"/>
              <a:t>30/10/2018</a:t>
            </a:fld>
            <a:endParaRPr lang="en-NZ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1F01719-CC4C-44FB-B6D5-DB7DAF58B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D779D20-E870-4B52-BDD9-15D8A81F7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A62E-859C-482B-87B8-05E78843274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1925709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056FE7-E593-4A59-9AAC-1744C68A43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E998E7-9FEE-4E4F-8B85-5BD8493AF8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D6047-87EB-4BC0-8A07-4AF9BA412CA8}" type="datetimeFigureOut">
              <a:rPr lang="en-NZ" smtClean="0"/>
              <a:t>30/10/2018</a:t>
            </a:fld>
            <a:endParaRPr lang="en-NZ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8B08A6B-8994-4A43-8DDC-EA6883F9A2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DE285A-3535-45F5-8955-B1F36CEBA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A62E-859C-482B-87B8-05E78843274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8619363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7D469B7-380E-495D-9D09-6529BA17AA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D6047-87EB-4BC0-8A07-4AF9BA412CA8}" type="datetimeFigureOut">
              <a:rPr lang="en-NZ" smtClean="0"/>
              <a:t>30/10/2018</a:t>
            </a:fld>
            <a:endParaRPr lang="en-NZ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25AF0F5-04F2-45A2-8A6F-99EE371F0B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07C191-D0EB-4AB9-9388-A46DBA1EBB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A62E-859C-482B-87B8-05E78843274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0629379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F7A90E-927D-4383-A3D8-37474533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A14E79-E30A-44B7-BB5A-6C20135FAC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4501CD7-9DCA-422A-B469-08F6508D7E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6F6B06-D8D7-48FC-BB75-82654F285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D6047-87EB-4BC0-8A07-4AF9BA412CA8}" type="datetimeFigureOut">
              <a:rPr lang="en-NZ" smtClean="0"/>
              <a:t>30/10/2018</a:t>
            </a:fld>
            <a:endParaRPr lang="en-N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A19BD2-56D6-414A-8CA4-C892AA0C48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C704A7-2B64-403F-B37C-67DFE022F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A62E-859C-482B-87B8-05E78843274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9555084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404C2A-FF59-41A0-9569-3D044BA275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3E9787B-1D97-4424-BE62-97B6F0CADD5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093353-0309-4D49-ACF4-989B998E1B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C83D87-FCB7-4EB1-893B-11EA48FA37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D6047-87EB-4BC0-8A07-4AF9BA412CA8}" type="datetimeFigureOut">
              <a:rPr lang="en-NZ" smtClean="0"/>
              <a:t>30/10/2018</a:t>
            </a:fld>
            <a:endParaRPr lang="en-N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5A60652-C6AE-46CA-AF03-16FF7D6C85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F08921-205A-4B93-BCB5-F4EAB0A48F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A62E-859C-482B-87B8-05E78843274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788792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54E32B1-BADB-4705-907F-B2AC5F6BDB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23DCE4-A716-4E7F-9B49-5E5CBEA665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BA8116-D9D3-4503-83D9-E4309460986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FD6047-87EB-4BC0-8A07-4AF9BA412CA8}" type="datetimeFigureOut">
              <a:rPr lang="en-NZ" smtClean="0"/>
              <a:t>30/10/2018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CEE370-4E1A-4201-A5BA-DAB4BC3E4D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235010-7427-4254-B96A-306E74FE88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C5A62E-859C-482B-87B8-05E78843274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530516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3" Type="http://schemas.openxmlformats.org/officeDocument/2006/relationships/image" Target="../media/image3.jpeg"/><Relationship Id="rId7" Type="http://schemas.openxmlformats.org/officeDocument/2006/relationships/image" Target="../media/image7.jpg"/><Relationship Id="rId12" Type="http://schemas.openxmlformats.org/officeDocument/2006/relationships/image" Target="../media/image12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11" Type="http://schemas.openxmlformats.org/officeDocument/2006/relationships/image" Target="../media/image11.jpg"/><Relationship Id="rId5" Type="http://schemas.openxmlformats.org/officeDocument/2006/relationships/image" Target="../media/image5.jpeg"/><Relationship Id="rId10" Type="http://schemas.openxmlformats.org/officeDocument/2006/relationships/image" Target="../media/image10.jpg"/><Relationship Id="rId4" Type="http://schemas.openxmlformats.org/officeDocument/2006/relationships/image" Target="../media/image4.jpeg"/><Relationship Id="rId9" Type="http://schemas.openxmlformats.org/officeDocument/2006/relationships/image" Target="../media/image9.jpg"/><Relationship Id="rId14" Type="http://schemas.openxmlformats.org/officeDocument/2006/relationships/image" Target="../media/image14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3" Type="http://schemas.openxmlformats.org/officeDocument/2006/relationships/image" Target="../media/image3.jpeg"/><Relationship Id="rId7" Type="http://schemas.openxmlformats.org/officeDocument/2006/relationships/image" Target="../media/image7.jpg"/><Relationship Id="rId12" Type="http://schemas.openxmlformats.org/officeDocument/2006/relationships/image" Target="../media/image12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11" Type="http://schemas.openxmlformats.org/officeDocument/2006/relationships/image" Target="../media/image11.jpg"/><Relationship Id="rId5" Type="http://schemas.openxmlformats.org/officeDocument/2006/relationships/image" Target="../media/image5.jpeg"/><Relationship Id="rId10" Type="http://schemas.openxmlformats.org/officeDocument/2006/relationships/image" Target="../media/image10.jpg"/><Relationship Id="rId4" Type="http://schemas.openxmlformats.org/officeDocument/2006/relationships/image" Target="../media/image4.jpeg"/><Relationship Id="rId9" Type="http://schemas.openxmlformats.org/officeDocument/2006/relationships/image" Target="../media/image9.jpg"/><Relationship Id="rId14" Type="http://schemas.openxmlformats.org/officeDocument/2006/relationships/image" Target="../media/image1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3" Type="http://schemas.openxmlformats.org/officeDocument/2006/relationships/image" Target="../media/image3.jpeg"/><Relationship Id="rId7" Type="http://schemas.openxmlformats.org/officeDocument/2006/relationships/image" Target="../media/image7.jpg"/><Relationship Id="rId12" Type="http://schemas.openxmlformats.org/officeDocument/2006/relationships/image" Target="../media/image12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11" Type="http://schemas.openxmlformats.org/officeDocument/2006/relationships/image" Target="../media/image11.jpg"/><Relationship Id="rId5" Type="http://schemas.openxmlformats.org/officeDocument/2006/relationships/image" Target="../media/image5.jpeg"/><Relationship Id="rId10" Type="http://schemas.openxmlformats.org/officeDocument/2006/relationships/image" Target="../media/image10.jpg"/><Relationship Id="rId4" Type="http://schemas.openxmlformats.org/officeDocument/2006/relationships/image" Target="../media/image4.jpeg"/><Relationship Id="rId9" Type="http://schemas.openxmlformats.org/officeDocument/2006/relationships/image" Target="../media/image9.jpg"/><Relationship Id="rId14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0BC458F-4262-42A9-A963-448D17544F88}"/>
              </a:ext>
            </a:extLst>
          </p:cNvPr>
          <p:cNvSpPr txBox="1"/>
          <p:nvPr/>
        </p:nvSpPr>
        <p:spPr>
          <a:xfrm>
            <a:off x="1811159" y="1399944"/>
            <a:ext cx="9062459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sz="4800" b="1" dirty="0">
                <a:solidFill>
                  <a:schemeClr val="bg1"/>
                </a:solidFill>
              </a:rPr>
              <a:t>FUTURELESS TO FONTERRA</a:t>
            </a:r>
          </a:p>
          <a:p>
            <a:endParaRPr lang="en-NZ" dirty="0">
              <a:solidFill>
                <a:schemeClr val="bg1"/>
              </a:solidFill>
            </a:endParaRPr>
          </a:p>
          <a:p>
            <a:endParaRPr lang="en-NZ" dirty="0">
              <a:solidFill>
                <a:schemeClr val="bg1"/>
              </a:solidFill>
            </a:endParaRPr>
          </a:p>
          <a:p>
            <a:endParaRPr lang="en-NZ" dirty="0">
              <a:solidFill>
                <a:schemeClr val="bg1"/>
              </a:solidFill>
            </a:endParaRPr>
          </a:p>
          <a:p>
            <a:endParaRPr lang="en-NZ" dirty="0">
              <a:solidFill>
                <a:schemeClr val="bg1"/>
              </a:solidFill>
            </a:endParaRPr>
          </a:p>
          <a:p>
            <a:endParaRPr lang="en-NZ" dirty="0">
              <a:solidFill>
                <a:schemeClr val="bg1"/>
              </a:solidFill>
            </a:endParaRPr>
          </a:p>
          <a:p>
            <a:pPr algn="ctr"/>
            <a:r>
              <a:rPr lang="en-NZ" sz="2800" dirty="0">
                <a:solidFill>
                  <a:schemeClr val="bg1"/>
                </a:solidFill>
              </a:rPr>
              <a:t>Veronica Linfoot</a:t>
            </a:r>
          </a:p>
          <a:p>
            <a:pPr algn="ctr"/>
            <a:endParaRPr lang="en-NZ" sz="2400" dirty="0">
              <a:solidFill>
                <a:schemeClr val="bg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238869B-7E4A-4AE0-92E1-CD57272C65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8690" y="4842933"/>
            <a:ext cx="2167398" cy="2015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275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CEAF474-C4FB-4B60-AA2A-E3DE4942D5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82" y="86771"/>
            <a:ext cx="3352800" cy="3352800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6419AB53-37D4-458A-8B44-72EF4FAD05B3}"/>
              </a:ext>
            </a:extLst>
          </p:cNvPr>
          <p:cNvGrpSpPr/>
          <p:nvPr/>
        </p:nvGrpSpPr>
        <p:grpSpPr>
          <a:xfrm>
            <a:off x="3232943" y="3618920"/>
            <a:ext cx="4049668" cy="3152185"/>
            <a:chOff x="99290" y="3548681"/>
            <a:chExt cx="4051906" cy="3106499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B5C5021-99D3-4241-B42E-FF2939C7FC5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290" y="3554274"/>
              <a:ext cx="1994530" cy="1495898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201C093B-9AB0-427F-8855-C5332DD3182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290" y="5159282"/>
              <a:ext cx="1990918" cy="1493188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130379E-2447-43E0-8BF2-3DB6D94A094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6666" y="3548681"/>
              <a:ext cx="1994530" cy="1495898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FDBD21B9-2336-4570-A0FA-85AB38E9989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6666" y="5159282"/>
              <a:ext cx="1994530" cy="1495898"/>
            </a:xfrm>
            <a:prstGeom prst="rect">
              <a:avLst/>
            </a:prstGeom>
          </p:spPr>
        </p:pic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346E1C6B-ECE9-45FD-8FF8-D289C111B3F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64"/>
          <a:stretch/>
        </p:blipFill>
        <p:spPr>
          <a:xfrm>
            <a:off x="7376256" y="3618920"/>
            <a:ext cx="1899318" cy="315296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79D4250-E91E-4F6C-83B5-34F5F511A13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9048" y="86771"/>
            <a:ext cx="2901813" cy="334161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D0A37D5-3D88-4F87-861A-42ADD664DBC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15" r="6635"/>
          <a:stretch/>
        </p:blipFill>
        <p:spPr>
          <a:xfrm>
            <a:off x="9369220" y="3610711"/>
            <a:ext cx="2681641" cy="315311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D1C1E1C-4571-4C48-BDFB-B322D8AB39C0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7" t="7102" r="7154" b="5970"/>
          <a:stretch/>
        </p:blipFill>
        <p:spPr>
          <a:xfrm>
            <a:off x="55162" y="3800723"/>
            <a:ext cx="1233863" cy="106711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8749539-A343-4B2D-A16E-015CF135756F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0"/>
          <a:stretch/>
        </p:blipFill>
        <p:spPr>
          <a:xfrm>
            <a:off x="55162" y="5265076"/>
            <a:ext cx="1226130" cy="150602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AEB06E6-A86C-49FC-B844-2E1B56230FD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0869" y="3618920"/>
            <a:ext cx="1769008" cy="314490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D7FCF338-CFEA-4216-B23A-96B09AC8E6C1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1"/>
          <a:stretch/>
        </p:blipFill>
        <p:spPr>
          <a:xfrm rot="5400000">
            <a:off x="3258204" y="462289"/>
            <a:ext cx="3346802" cy="259577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12478D6D-0E33-42EE-BE17-764B0B3FCA2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012753" y="505901"/>
            <a:ext cx="3353035" cy="2514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439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B44EB2E-F45C-43C0-8C45-E9456EE3AD0A}"/>
              </a:ext>
            </a:extLst>
          </p:cNvPr>
          <p:cNvGrpSpPr/>
          <p:nvPr/>
        </p:nvGrpSpPr>
        <p:grpSpPr>
          <a:xfrm>
            <a:off x="4248315" y="2210102"/>
            <a:ext cx="4212866" cy="2337684"/>
            <a:chOff x="1957346" y="620202"/>
            <a:chExt cx="4507064" cy="2679589"/>
          </a:xfrm>
          <a:solidFill>
            <a:srgbClr val="0070C0"/>
          </a:solidFill>
        </p:grpSpPr>
        <p:sp>
          <p:nvSpPr>
            <p:cNvPr id="4" name="Speech Bubble: Oval 3">
              <a:extLst>
                <a:ext uri="{FF2B5EF4-FFF2-40B4-BE49-F238E27FC236}">
                  <a16:creationId xmlns:a16="http://schemas.microsoft.com/office/drawing/2014/main" id="{6D93E008-4D6F-47AD-857A-55A14BF222EE}"/>
                </a:ext>
              </a:extLst>
            </p:cNvPr>
            <p:cNvSpPr/>
            <p:nvPr/>
          </p:nvSpPr>
          <p:spPr>
            <a:xfrm>
              <a:off x="1957346" y="620202"/>
              <a:ext cx="4507064" cy="2679589"/>
            </a:xfrm>
            <a:prstGeom prst="wedgeEllipseCallout">
              <a:avLst>
                <a:gd name="adj1" fmla="val -17178"/>
                <a:gd name="adj2" fmla="val 89219"/>
              </a:avLst>
            </a:prstGeom>
            <a:grp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72BBEEBF-117C-442B-9619-7BC44AC5DDA6}"/>
                </a:ext>
              </a:extLst>
            </p:cNvPr>
            <p:cNvSpPr txBox="1"/>
            <p:nvPr/>
          </p:nvSpPr>
          <p:spPr>
            <a:xfrm>
              <a:off x="2642894" y="1147823"/>
              <a:ext cx="3211665" cy="1569660"/>
            </a:xfrm>
            <a:prstGeom prst="rect">
              <a:avLst/>
            </a:prstGeom>
            <a:grpFill/>
            <a:ln>
              <a:solidFill>
                <a:srgbClr val="0070C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NZ" sz="2400" dirty="0">
                  <a:solidFill>
                    <a:schemeClr val="bg1"/>
                  </a:solidFill>
                </a:rPr>
                <a:t>“You have such a good life, what do you have to be depressed about?”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10D8D30-4365-44B4-9D57-AC43A3B415B7}"/>
              </a:ext>
            </a:extLst>
          </p:cNvPr>
          <p:cNvGrpSpPr/>
          <p:nvPr/>
        </p:nvGrpSpPr>
        <p:grpSpPr>
          <a:xfrm>
            <a:off x="8027504" y="456308"/>
            <a:ext cx="3448216" cy="2061174"/>
            <a:chOff x="6341827" y="521947"/>
            <a:chExt cx="3448216" cy="2061174"/>
          </a:xfrm>
        </p:grpSpPr>
        <p:sp>
          <p:nvSpPr>
            <p:cNvPr id="6" name="Speech Bubble: Oval 5">
              <a:extLst>
                <a:ext uri="{FF2B5EF4-FFF2-40B4-BE49-F238E27FC236}">
                  <a16:creationId xmlns:a16="http://schemas.microsoft.com/office/drawing/2014/main" id="{A2EEE788-A37E-4548-86C3-2B94EEC74810}"/>
                </a:ext>
              </a:extLst>
            </p:cNvPr>
            <p:cNvSpPr/>
            <p:nvPr/>
          </p:nvSpPr>
          <p:spPr>
            <a:xfrm>
              <a:off x="6341827" y="521947"/>
              <a:ext cx="3448216" cy="2061174"/>
            </a:xfrm>
            <a:prstGeom prst="wedgeEllipseCallout">
              <a:avLst>
                <a:gd name="adj1" fmla="val 36205"/>
                <a:gd name="adj2" fmla="val 65480"/>
              </a:avLst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F546E17-9E49-4886-9262-FCDBC681D6E4}"/>
                </a:ext>
              </a:extLst>
            </p:cNvPr>
            <p:cNvSpPr txBox="1"/>
            <p:nvPr/>
          </p:nvSpPr>
          <p:spPr>
            <a:xfrm>
              <a:off x="6879866" y="1071396"/>
              <a:ext cx="251062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NZ" sz="2400" dirty="0">
                  <a:solidFill>
                    <a:schemeClr val="bg1"/>
                  </a:solidFill>
                </a:rPr>
                <a:t>“You are just attention seeking”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26C3C62-1782-44E6-AB10-27699246EEE4}"/>
              </a:ext>
            </a:extLst>
          </p:cNvPr>
          <p:cNvGrpSpPr/>
          <p:nvPr/>
        </p:nvGrpSpPr>
        <p:grpSpPr>
          <a:xfrm>
            <a:off x="681823" y="4244483"/>
            <a:ext cx="3448216" cy="2061174"/>
            <a:chOff x="2399305" y="3632232"/>
            <a:chExt cx="3448216" cy="2061174"/>
          </a:xfrm>
          <a:solidFill>
            <a:srgbClr val="0070C0"/>
          </a:solidFill>
        </p:grpSpPr>
        <p:sp>
          <p:nvSpPr>
            <p:cNvPr id="9" name="Speech Bubble: Oval 8">
              <a:extLst>
                <a:ext uri="{FF2B5EF4-FFF2-40B4-BE49-F238E27FC236}">
                  <a16:creationId xmlns:a16="http://schemas.microsoft.com/office/drawing/2014/main" id="{0B9164FD-E09A-4727-A348-891C347A9D76}"/>
                </a:ext>
              </a:extLst>
            </p:cNvPr>
            <p:cNvSpPr/>
            <p:nvPr/>
          </p:nvSpPr>
          <p:spPr>
            <a:xfrm>
              <a:off x="2399305" y="3632232"/>
              <a:ext cx="3448216" cy="2061174"/>
            </a:xfrm>
            <a:prstGeom prst="wedgeEllipseCallout">
              <a:avLst>
                <a:gd name="adj1" fmla="val -40582"/>
                <a:gd name="adj2" fmla="val 62008"/>
              </a:avLst>
            </a:prstGeom>
            <a:grp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44F58CF-B0B7-433B-AF53-79DD928B8BB6}"/>
                </a:ext>
              </a:extLst>
            </p:cNvPr>
            <p:cNvSpPr txBox="1"/>
            <p:nvPr/>
          </p:nvSpPr>
          <p:spPr>
            <a:xfrm>
              <a:off x="2868100" y="4188659"/>
              <a:ext cx="2510625" cy="830997"/>
            </a:xfrm>
            <a:prstGeom prst="rect">
              <a:avLst/>
            </a:prstGeom>
            <a:grpFill/>
            <a:ln>
              <a:solidFill>
                <a:srgbClr val="0070C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NZ" sz="2400" dirty="0">
                  <a:solidFill>
                    <a:schemeClr val="bg1"/>
                  </a:solidFill>
                </a:rPr>
                <a:t>“You have so much to live for”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4CFE1326-25D5-46FB-B537-757B74F178C7}"/>
              </a:ext>
            </a:extLst>
          </p:cNvPr>
          <p:cNvGrpSpPr/>
          <p:nvPr/>
        </p:nvGrpSpPr>
        <p:grpSpPr>
          <a:xfrm>
            <a:off x="206071" y="211933"/>
            <a:ext cx="4113000" cy="2682342"/>
            <a:chOff x="7242974" y="3632231"/>
            <a:chExt cx="3841143" cy="2458468"/>
          </a:xfrm>
          <a:solidFill>
            <a:srgbClr val="0070C0"/>
          </a:solidFill>
        </p:grpSpPr>
        <p:sp>
          <p:nvSpPr>
            <p:cNvPr id="11" name="Speech Bubble: Oval 10">
              <a:extLst>
                <a:ext uri="{FF2B5EF4-FFF2-40B4-BE49-F238E27FC236}">
                  <a16:creationId xmlns:a16="http://schemas.microsoft.com/office/drawing/2014/main" id="{B56BB728-69B8-4043-96A8-C513635A5192}"/>
                </a:ext>
              </a:extLst>
            </p:cNvPr>
            <p:cNvSpPr/>
            <p:nvPr/>
          </p:nvSpPr>
          <p:spPr>
            <a:xfrm>
              <a:off x="7242974" y="3632231"/>
              <a:ext cx="3841143" cy="2458468"/>
            </a:xfrm>
            <a:prstGeom prst="wedgeEllipseCallout">
              <a:avLst>
                <a:gd name="adj1" fmla="val 30210"/>
                <a:gd name="adj2" fmla="val 71266"/>
              </a:avLst>
            </a:prstGeom>
            <a:grp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 sz="60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DD04AB2-638C-49E9-8CBA-4D43265F4183}"/>
                </a:ext>
              </a:extLst>
            </p:cNvPr>
            <p:cNvSpPr txBox="1"/>
            <p:nvPr/>
          </p:nvSpPr>
          <p:spPr>
            <a:xfrm>
              <a:off x="7875194" y="3972885"/>
              <a:ext cx="2510625" cy="1777160"/>
            </a:xfrm>
            <a:prstGeom prst="rect">
              <a:avLst/>
            </a:prstGeom>
            <a:grpFill/>
            <a:ln>
              <a:solidFill>
                <a:srgbClr val="0070C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NZ" sz="2400" dirty="0">
                  <a:solidFill>
                    <a:schemeClr val="bg1"/>
                  </a:solidFill>
                </a:rPr>
                <a:t>“You don’t really want to die / if you wanted to be dead you’d have done it by now”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9D33566E-91AA-4A11-827C-CAFDE60E4FDD}"/>
              </a:ext>
            </a:extLst>
          </p:cNvPr>
          <p:cNvGrpSpPr/>
          <p:nvPr/>
        </p:nvGrpSpPr>
        <p:grpSpPr>
          <a:xfrm>
            <a:off x="8565543" y="4244483"/>
            <a:ext cx="3337561" cy="1943852"/>
            <a:chOff x="8389948" y="4004023"/>
            <a:chExt cx="3337561" cy="1943852"/>
          </a:xfrm>
        </p:grpSpPr>
        <p:sp>
          <p:nvSpPr>
            <p:cNvPr id="16" name="Speech Bubble: Oval 15">
              <a:extLst>
                <a:ext uri="{FF2B5EF4-FFF2-40B4-BE49-F238E27FC236}">
                  <a16:creationId xmlns:a16="http://schemas.microsoft.com/office/drawing/2014/main" id="{2F91F362-EEBD-48AF-B597-0AED29F30F19}"/>
                </a:ext>
              </a:extLst>
            </p:cNvPr>
            <p:cNvSpPr/>
            <p:nvPr/>
          </p:nvSpPr>
          <p:spPr>
            <a:xfrm>
              <a:off x="8389948" y="4004023"/>
              <a:ext cx="3337561" cy="1943852"/>
            </a:xfrm>
            <a:prstGeom prst="wedgeEllipseCallout">
              <a:avLst>
                <a:gd name="adj1" fmla="val 30210"/>
                <a:gd name="adj2" fmla="val 71266"/>
              </a:avLst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9609FE0-90AD-4274-906B-32F6FB2C6AD1}"/>
                </a:ext>
              </a:extLst>
            </p:cNvPr>
            <p:cNvSpPr txBox="1"/>
            <p:nvPr/>
          </p:nvSpPr>
          <p:spPr>
            <a:xfrm>
              <a:off x="8803417" y="4375785"/>
              <a:ext cx="2510625" cy="1200329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NZ" sz="3600" dirty="0">
                  <a:solidFill>
                    <a:schemeClr val="bg1"/>
                  </a:solidFill>
                </a:rPr>
                <a:t>“You’re a liar”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17257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CEAF474-C4FB-4B60-AA2A-E3DE4942D5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82" y="86771"/>
            <a:ext cx="3352800" cy="3352800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6419AB53-37D4-458A-8B44-72EF4FAD05B3}"/>
              </a:ext>
            </a:extLst>
          </p:cNvPr>
          <p:cNvGrpSpPr/>
          <p:nvPr/>
        </p:nvGrpSpPr>
        <p:grpSpPr>
          <a:xfrm>
            <a:off x="3232943" y="3618920"/>
            <a:ext cx="4049668" cy="3152185"/>
            <a:chOff x="99290" y="3548681"/>
            <a:chExt cx="4051906" cy="3106499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B5C5021-99D3-4241-B42E-FF2939C7FC5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290" y="3554274"/>
              <a:ext cx="1994530" cy="1495898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201C093B-9AB0-427F-8855-C5332DD3182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290" y="5159282"/>
              <a:ext cx="1990918" cy="1493188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130379E-2447-43E0-8BF2-3DB6D94A094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6666" y="3548681"/>
              <a:ext cx="1994530" cy="1495898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FDBD21B9-2336-4570-A0FA-85AB38E9989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6666" y="5159282"/>
              <a:ext cx="1994530" cy="1495898"/>
            </a:xfrm>
            <a:prstGeom prst="rect">
              <a:avLst/>
            </a:prstGeom>
          </p:spPr>
        </p:pic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346E1C6B-ECE9-45FD-8FF8-D289C111B3F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64"/>
          <a:stretch/>
        </p:blipFill>
        <p:spPr>
          <a:xfrm>
            <a:off x="7376256" y="3618920"/>
            <a:ext cx="1899318" cy="315296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79D4250-E91E-4F6C-83B5-34F5F511A13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9048" y="86771"/>
            <a:ext cx="2901813" cy="334161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D0A37D5-3D88-4F87-861A-42ADD664DBC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15" r="6635"/>
          <a:stretch/>
        </p:blipFill>
        <p:spPr>
          <a:xfrm>
            <a:off x="9369220" y="3610711"/>
            <a:ext cx="2681641" cy="315311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D1C1E1C-4571-4C48-BDFB-B322D8AB39C0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7" t="7102" r="7154" b="5970"/>
          <a:stretch/>
        </p:blipFill>
        <p:spPr>
          <a:xfrm>
            <a:off x="55162" y="3800723"/>
            <a:ext cx="1233863" cy="106711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8749539-A343-4B2D-A16E-015CF135756F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0"/>
          <a:stretch/>
        </p:blipFill>
        <p:spPr>
          <a:xfrm>
            <a:off x="55162" y="5265076"/>
            <a:ext cx="1226130" cy="150602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AEB06E6-A86C-49FC-B844-2E1B56230FD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0869" y="3618920"/>
            <a:ext cx="1769008" cy="314490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D7FCF338-CFEA-4216-B23A-96B09AC8E6C1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1"/>
          <a:stretch/>
        </p:blipFill>
        <p:spPr>
          <a:xfrm rot="5400000">
            <a:off x="3258204" y="462289"/>
            <a:ext cx="3346802" cy="259577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12478D6D-0E33-42EE-BE17-764B0B3FCA2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012753" y="505901"/>
            <a:ext cx="3353035" cy="2514776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50F6974C-6AF7-465C-8415-CB95FC2B6F2A}"/>
              </a:ext>
            </a:extLst>
          </p:cNvPr>
          <p:cNvGrpSpPr/>
          <p:nvPr/>
        </p:nvGrpSpPr>
        <p:grpSpPr>
          <a:xfrm>
            <a:off x="1957346" y="620202"/>
            <a:ext cx="8379350" cy="5287617"/>
            <a:chOff x="1957346" y="620202"/>
            <a:chExt cx="8379350" cy="5287617"/>
          </a:xfrm>
          <a:solidFill>
            <a:srgbClr val="0070C0"/>
          </a:solidFill>
        </p:grpSpPr>
        <p:sp>
          <p:nvSpPr>
            <p:cNvPr id="20" name="Speech Bubble: Oval 19">
              <a:extLst>
                <a:ext uri="{FF2B5EF4-FFF2-40B4-BE49-F238E27FC236}">
                  <a16:creationId xmlns:a16="http://schemas.microsoft.com/office/drawing/2014/main" id="{8BC9212B-B949-49FD-80F1-9708B976F752}"/>
                </a:ext>
              </a:extLst>
            </p:cNvPr>
            <p:cNvSpPr/>
            <p:nvPr/>
          </p:nvSpPr>
          <p:spPr>
            <a:xfrm>
              <a:off x="1957346" y="620202"/>
              <a:ext cx="8379350" cy="5287617"/>
            </a:xfrm>
            <a:prstGeom prst="wedgeEllipseCallout">
              <a:avLst>
                <a:gd name="adj1" fmla="val -40582"/>
                <a:gd name="adj2" fmla="val 62008"/>
              </a:avLst>
            </a:prstGeom>
            <a:grp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23E93DD-5B07-4EA4-B285-4C286ED5DAEC}"/>
                </a:ext>
              </a:extLst>
            </p:cNvPr>
            <p:cNvSpPr txBox="1"/>
            <p:nvPr/>
          </p:nvSpPr>
          <p:spPr>
            <a:xfrm>
              <a:off x="3363403" y="1740516"/>
              <a:ext cx="5876013" cy="3231654"/>
            </a:xfrm>
            <a:prstGeom prst="rect">
              <a:avLst/>
            </a:prstGeom>
            <a:grpFill/>
            <a:ln>
              <a:solidFill>
                <a:srgbClr val="0070C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NZ" sz="3200" dirty="0">
                  <a:solidFill>
                    <a:schemeClr val="bg1"/>
                  </a:solidFill>
                </a:rPr>
                <a:t>“…...Veronica will struggle with relationships and employment ……she may obtain these in the future, </a:t>
              </a:r>
              <a:r>
                <a:rPr lang="en-NZ" sz="3600" b="1" dirty="0">
                  <a:solidFill>
                    <a:schemeClr val="bg1"/>
                  </a:solidFill>
                </a:rPr>
                <a:t>but will never be able to maintain them for any length of time</a:t>
              </a:r>
              <a:r>
                <a:rPr lang="en-NZ" sz="3200" dirty="0">
                  <a:solidFill>
                    <a:schemeClr val="bg1"/>
                  </a:solidFill>
                </a:rPr>
                <a:t>......”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16497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983EC98C-B9B9-4D1E-8185-22BABBE5B292}"/>
              </a:ext>
            </a:extLst>
          </p:cNvPr>
          <p:cNvGrpSpPr/>
          <p:nvPr/>
        </p:nvGrpSpPr>
        <p:grpSpPr>
          <a:xfrm>
            <a:off x="1957346" y="620202"/>
            <a:ext cx="8379350" cy="5287617"/>
            <a:chOff x="1957346" y="620202"/>
            <a:chExt cx="8379350" cy="5287617"/>
          </a:xfrm>
          <a:solidFill>
            <a:srgbClr val="0070C0"/>
          </a:solidFill>
        </p:grpSpPr>
        <p:sp>
          <p:nvSpPr>
            <p:cNvPr id="4" name="Speech Bubble: Oval 3">
              <a:extLst>
                <a:ext uri="{FF2B5EF4-FFF2-40B4-BE49-F238E27FC236}">
                  <a16:creationId xmlns:a16="http://schemas.microsoft.com/office/drawing/2014/main" id="{51E5AC63-747C-48E1-9B4B-DD51A3FC082D}"/>
                </a:ext>
              </a:extLst>
            </p:cNvPr>
            <p:cNvSpPr/>
            <p:nvPr/>
          </p:nvSpPr>
          <p:spPr>
            <a:xfrm>
              <a:off x="1957346" y="620202"/>
              <a:ext cx="8379350" cy="5287617"/>
            </a:xfrm>
            <a:prstGeom prst="wedgeEllipseCallout">
              <a:avLst>
                <a:gd name="adj1" fmla="val -40582"/>
                <a:gd name="adj2" fmla="val 62008"/>
              </a:avLst>
            </a:prstGeom>
            <a:grp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38EFC1F-1F8A-4706-88AF-723D408A81C9}"/>
                </a:ext>
              </a:extLst>
            </p:cNvPr>
            <p:cNvSpPr txBox="1"/>
            <p:nvPr/>
          </p:nvSpPr>
          <p:spPr>
            <a:xfrm>
              <a:off x="3363403" y="1740516"/>
              <a:ext cx="5876013" cy="3231654"/>
            </a:xfrm>
            <a:prstGeom prst="rect">
              <a:avLst/>
            </a:prstGeom>
            <a:grpFill/>
            <a:ln>
              <a:solidFill>
                <a:srgbClr val="0070C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NZ" sz="3200" dirty="0">
                  <a:solidFill>
                    <a:schemeClr val="bg1"/>
                  </a:solidFill>
                </a:rPr>
                <a:t>“…...Veronica will struggle with relationships and employment ……she may obtain these in the future, </a:t>
              </a:r>
              <a:r>
                <a:rPr lang="en-NZ" sz="3600" b="1" dirty="0">
                  <a:solidFill>
                    <a:schemeClr val="bg1"/>
                  </a:solidFill>
                </a:rPr>
                <a:t>but will never be able to maintain them for any length of time</a:t>
              </a:r>
              <a:r>
                <a:rPr lang="en-NZ" sz="3200" dirty="0">
                  <a:solidFill>
                    <a:schemeClr val="bg1"/>
                  </a:solidFill>
                </a:rPr>
                <a:t>......”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93046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CEAF474-C4FB-4B60-AA2A-E3DE4942D5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82" y="86771"/>
            <a:ext cx="3352800" cy="3352800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6419AB53-37D4-458A-8B44-72EF4FAD05B3}"/>
              </a:ext>
            </a:extLst>
          </p:cNvPr>
          <p:cNvGrpSpPr/>
          <p:nvPr/>
        </p:nvGrpSpPr>
        <p:grpSpPr>
          <a:xfrm>
            <a:off x="3232943" y="3618920"/>
            <a:ext cx="4049668" cy="3152185"/>
            <a:chOff x="99290" y="3548681"/>
            <a:chExt cx="4051906" cy="3106499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B5C5021-99D3-4241-B42E-FF2939C7FC5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290" y="3554274"/>
              <a:ext cx="1994530" cy="1495898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201C093B-9AB0-427F-8855-C5332DD3182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290" y="5159282"/>
              <a:ext cx="1990918" cy="1493188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130379E-2447-43E0-8BF2-3DB6D94A094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6666" y="3548681"/>
              <a:ext cx="1994530" cy="1495898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FDBD21B9-2336-4570-A0FA-85AB38E9989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6666" y="5159282"/>
              <a:ext cx="1994530" cy="1495898"/>
            </a:xfrm>
            <a:prstGeom prst="rect">
              <a:avLst/>
            </a:prstGeom>
          </p:spPr>
        </p:pic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346E1C6B-ECE9-45FD-8FF8-D289C111B3F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64"/>
          <a:stretch/>
        </p:blipFill>
        <p:spPr>
          <a:xfrm>
            <a:off x="7376256" y="3618920"/>
            <a:ext cx="1899318" cy="315296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79D4250-E91E-4F6C-83B5-34F5F511A13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9048" y="86771"/>
            <a:ext cx="2901813" cy="334161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D0A37D5-3D88-4F87-861A-42ADD664DBC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15" r="6635"/>
          <a:stretch/>
        </p:blipFill>
        <p:spPr>
          <a:xfrm>
            <a:off x="9369220" y="3610711"/>
            <a:ext cx="2681641" cy="315311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D1C1E1C-4571-4C48-BDFB-B322D8AB39C0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7" t="7102" r="7154" b="5970"/>
          <a:stretch/>
        </p:blipFill>
        <p:spPr>
          <a:xfrm>
            <a:off x="55162" y="3800723"/>
            <a:ext cx="1233863" cy="106711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8749539-A343-4B2D-A16E-015CF135756F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0"/>
          <a:stretch/>
        </p:blipFill>
        <p:spPr>
          <a:xfrm>
            <a:off x="55162" y="5265076"/>
            <a:ext cx="1226130" cy="150602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AEB06E6-A86C-49FC-B844-2E1B56230FD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0869" y="3618920"/>
            <a:ext cx="1769008" cy="314490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D7FCF338-CFEA-4216-B23A-96B09AC8E6C1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1"/>
          <a:stretch/>
        </p:blipFill>
        <p:spPr>
          <a:xfrm rot="5400000">
            <a:off x="3258204" y="462289"/>
            <a:ext cx="3346802" cy="259577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12478D6D-0E33-42EE-BE17-764B0B3FCA2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012753" y="505901"/>
            <a:ext cx="3353035" cy="2514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144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1384</TotalTime>
  <Words>137</Words>
  <Application>Microsoft Office PowerPoint</Application>
  <PresentationFormat>Widescreen</PresentationFormat>
  <Paragraphs>16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Veronica Linfoot</dc:creator>
  <cp:lastModifiedBy>Veronica Linfoot</cp:lastModifiedBy>
  <cp:revision>76</cp:revision>
  <dcterms:created xsi:type="dcterms:W3CDTF">2018-10-08T02:26:05Z</dcterms:created>
  <dcterms:modified xsi:type="dcterms:W3CDTF">2018-10-30T01:59:59Z</dcterms:modified>
</cp:coreProperties>
</file>